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Lst>
  <p:notesMasterIdLst>
    <p:notesMasterId r:id="rId80"/>
  </p:notesMasterIdLst>
  <p:handoutMasterIdLst>
    <p:handoutMasterId r:id="rId81"/>
  </p:handoutMasterIdLst>
  <p:sldIdLst>
    <p:sldId id="909" r:id="rId5"/>
    <p:sldId id="1078" r:id="rId6"/>
    <p:sldId id="1091" r:id="rId7"/>
    <p:sldId id="1080" r:id="rId8"/>
    <p:sldId id="1255" r:id="rId9"/>
    <p:sldId id="1257" r:id="rId10"/>
    <p:sldId id="1261" r:id="rId11"/>
    <p:sldId id="1264" r:id="rId12"/>
    <p:sldId id="1265" r:id="rId13"/>
    <p:sldId id="1267" r:id="rId14"/>
    <p:sldId id="1082" r:id="rId15"/>
    <p:sldId id="1266" r:id="rId16"/>
    <p:sldId id="1268" r:id="rId17"/>
    <p:sldId id="1092" r:id="rId18"/>
    <p:sldId id="1089" r:id="rId19"/>
    <p:sldId id="1087" r:id="rId20"/>
    <p:sldId id="1099" r:id="rId21"/>
    <p:sldId id="1235" r:id="rId22"/>
    <p:sldId id="1270" r:id="rId23"/>
    <p:sldId id="1273" r:id="rId24"/>
    <p:sldId id="1274" r:id="rId25"/>
    <p:sldId id="1272" r:id="rId26"/>
    <p:sldId id="1278" r:id="rId27"/>
    <p:sldId id="1275" r:id="rId28"/>
    <p:sldId id="1276" r:id="rId29"/>
    <p:sldId id="1279" r:id="rId30"/>
    <p:sldId id="1280" r:id="rId31"/>
    <p:sldId id="1284" r:id="rId32"/>
    <p:sldId id="1285" r:id="rId33"/>
    <p:sldId id="1286" r:id="rId34"/>
    <p:sldId id="1287" r:id="rId35"/>
    <p:sldId id="1283" r:id="rId36"/>
    <p:sldId id="1288" r:id="rId37"/>
    <p:sldId id="1281" r:id="rId38"/>
    <p:sldId id="1289" r:id="rId39"/>
    <p:sldId id="1282" r:id="rId40"/>
    <p:sldId id="1293" r:id="rId41"/>
    <p:sldId id="1290" r:id="rId42"/>
    <p:sldId id="1294" r:id="rId43"/>
    <p:sldId id="1291" r:id="rId44"/>
    <p:sldId id="1101" r:id="rId45"/>
    <p:sldId id="1185" r:id="rId46"/>
    <p:sldId id="1295" r:id="rId47"/>
    <p:sldId id="1296" r:id="rId48"/>
    <p:sldId id="1298" r:id="rId49"/>
    <p:sldId id="1297" r:id="rId50"/>
    <p:sldId id="1299" r:id="rId51"/>
    <p:sldId id="1301" r:id="rId52"/>
    <p:sldId id="1302" r:id="rId53"/>
    <p:sldId id="1315" r:id="rId54"/>
    <p:sldId id="1330" r:id="rId55"/>
    <p:sldId id="1316" r:id="rId56"/>
    <p:sldId id="1317" r:id="rId57"/>
    <p:sldId id="1318" r:id="rId58"/>
    <p:sldId id="1319" r:id="rId59"/>
    <p:sldId id="1320" r:id="rId60"/>
    <p:sldId id="1321" r:id="rId61"/>
    <p:sldId id="1304" r:id="rId62"/>
    <p:sldId id="1331" r:id="rId63"/>
    <p:sldId id="1332" r:id="rId64"/>
    <p:sldId id="1306" r:id="rId65"/>
    <p:sldId id="1307" r:id="rId66"/>
    <p:sldId id="1305" r:id="rId67"/>
    <p:sldId id="1308" r:id="rId68"/>
    <p:sldId id="1327" r:id="rId69"/>
    <p:sldId id="1328" r:id="rId70"/>
    <p:sldId id="1326" r:id="rId71"/>
    <p:sldId id="1322" r:id="rId72"/>
    <p:sldId id="1309" r:id="rId73"/>
    <p:sldId id="1311" r:id="rId74"/>
    <p:sldId id="1312" r:id="rId75"/>
    <p:sldId id="1314" r:id="rId76"/>
    <p:sldId id="1323" r:id="rId77"/>
    <p:sldId id="1324" r:id="rId78"/>
    <p:sldId id="1325" r:id="rId79"/>
  </p:sldIdLst>
  <p:sldSz cx="9144000" cy="6858000" type="screen4x3"/>
  <p:notesSz cx="9926638" cy="6797675"/>
  <p:defaultTextStyle>
    <a:defPPr>
      <a:defRPr lang="ja-JP"/>
    </a:defPPr>
    <a:lvl1pPr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33D2AA2-7BA5-BBFD-F0D5-01631E2686BC}" name="浅木森 浩樹" initials="浅浩" userId="S::asoc0111@kagawa-u.ac.jp::aca51a46-2897-4d2c-8810-77daee4b938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西村　和馬(s20g476)" initials="西村　和馬(s20g476)" lastIdx="1" clrIdx="0">
    <p:extLst>
      <p:ext uri="{19B8F6BF-5375-455C-9EA6-DF929625EA0E}">
        <p15:presenceInfo xmlns:p15="http://schemas.microsoft.com/office/powerpoint/2012/main" userId="西村　和馬(s20g476)"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AFE7"/>
    <a:srgbClr val="E083C4"/>
    <a:srgbClr val="3486F2"/>
    <a:srgbClr val="FFFFFF"/>
    <a:srgbClr val="FFFF99"/>
    <a:srgbClr val="FF7C80"/>
    <a:srgbClr val="00B0F0"/>
    <a:srgbClr val="0033CC"/>
    <a:srgbClr val="EFDDED"/>
    <a:srgbClr val="EEDE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C5206A-657B-916E-76EF-AABEA2F9EF6B}" v="4" dt="2026-04-06T08:27:07.76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5" d="100"/>
          <a:sy n="165" d="100"/>
        </p:scale>
        <p:origin x="1680" y="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89" Type="http://schemas.microsoft.com/office/2018/10/relationships/authors" Targe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commentAuthors" Target="commentAuthors.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小倉　さより（情報企画課）" userId="e84bea8b-b48e-46a5-a91b-c5a0bfb52b29" providerId="ADAL" clId="{0F7DADAB-2E84-442D-9FFB-E1C5071F9546}"/>
    <pc:docChg chg="undo custSel modSld">
      <pc:chgData name="小倉　さより（情報企画課）" userId="e84bea8b-b48e-46a5-a91b-c5a0bfb52b29" providerId="ADAL" clId="{0F7DADAB-2E84-442D-9FFB-E1C5071F9546}" dt="2026-04-06T07:22:52.625" v="12" actId="1076"/>
      <pc:docMkLst>
        <pc:docMk/>
      </pc:docMkLst>
      <pc:sldChg chg="modSp mod">
        <pc:chgData name="小倉　さより（情報企画課）" userId="e84bea8b-b48e-46a5-a91b-c5a0bfb52b29" providerId="ADAL" clId="{0F7DADAB-2E84-442D-9FFB-E1C5071F9546}" dt="2026-04-06T07:22:52.625" v="12" actId="1076"/>
        <pc:sldMkLst>
          <pc:docMk/>
          <pc:sldMk cId="3226669230" sldId="1275"/>
        </pc:sldMkLst>
        <pc:spChg chg="mod">
          <ac:chgData name="小倉　さより（情報企画課）" userId="e84bea8b-b48e-46a5-a91b-c5a0bfb52b29" providerId="ADAL" clId="{0F7DADAB-2E84-442D-9FFB-E1C5071F9546}" dt="2026-04-06T07:22:52.625" v="12" actId="1076"/>
          <ac:spMkLst>
            <pc:docMk/>
            <pc:sldMk cId="3226669230" sldId="1275"/>
            <ac:spMk id="18" creationId="{37CEAE38-12BF-8FB1-4AEB-ED3A65D17555}"/>
          </ac:spMkLst>
        </pc:spChg>
        <pc:spChg chg="mod">
          <ac:chgData name="小倉　さより（情報企画課）" userId="e84bea8b-b48e-46a5-a91b-c5a0bfb52b29" providerId="ADAL" clId="{0F7DADAB-2E84-442D-9FFB-E1C5071F9546}" dt="2026-04-06T07:22:52.625" v="12" actId="1076"/>
          <ac:spMkLst>
            <pc:docMk/>
            <pc:sldMk cId="3226669230" sldId="1275"/>
            <ac:spMk id="19" creationId="{B3B71C3A-EBDD-4236-A7C0-E14009EC414E}"/>
          </ac:spMkLst>
        </pc:spChg>
        <pc:spChg chg="mod">
          <ac:chgData name="小倉　さより（情報企画課）" userId="e84bea8b-b48e-46a5-a91b-c5a0bfb52b29" providerId="ADAL" clId="{0F7DADAB-2E84-442D-9FFB-E1C5071F9546}" dt="2026-04-06T07:22:52.625" v="12" actId="1076"/>
          <ac:spMkLst>
            <pc:docMk/>
            <pc:sldMk cId="3226669230" sldId="1275"/>
            <ac:spMk id="24" creationId="{63DB1763-E1EC-50CC-B143-A6E8C4152D58}"/>
          </ac:spMkLst>
        </pc:spChg>
        <pc:picChg chg="mod">
          <ac:chgData name="小倉　さより（情報企画課）" userId="e84bea8b-b48e-46a5-a91b-c5a0bfb52b29" providerId="ADAL" clId="{0F7DADAB-2E84-442D-9FFB-E1C5071F9546}" dt="2026-04-06T07:22:52.625" v="12" actId="1076"/>
          <ac:picMkLst>
            <pc:docMk/>
            <pc:sldMk cId="3226669230" sldId="1275"/>
            <ac:picMk id="8" creationId="{DF4ED28D-E4AF-1016-36AD-DF6CEFECDB6D}"/>
          </ac:picMkLst>
        </pc:picChg>
        <pc:cxnChg chg="mod">
          <ac:chgData name="小倉　さより（情報企画課）" userId="e84bea8b-b48e-46a5-a91b-c5a0bfb52b29" providerId="ADAL" clId="{0F7DADAB-2E84-442D-9FFB-E1C5071F9546}" dt="2026-04-06T07:22:52.625" v="12" actId="1076"/>
          <ac:cxnSpMkLst>
            <pc:docMk/>
            <pc:sldMk cId="3226669230" sldId="1275"/>
            <ac:cxnSpMk id="20" creationId="{7676920A-DF24-19A3-3BC1-ECEADE1EA4F9}"/>
          </ac:cxnSpMkLst>
        </pc:cxnChg>
        <pc:cxnChg chg="mod">
          <ac:chgData name="小倉　さより（情報企画課）" userId="e84bea8b-b48e-46a5-a91b-c5a0bfb52b29" providerId="ADAL" clId="{0F7DADAB-2E84-442D-9FFB-E1C5071F9546}" dt="2026-04-06T07:22:52.625" v="12" actId="1076"/>
          <ac:cxnSpMkLst>
            <pc:docMk/>
            <pc:sldMk cId="3226669230" sldId="1275"/>
            <ac:cxnSpMk id="25" creationId="{3F48315A-CE85-28CE-A5CE-9C15F1A8A207}"/>
          </ac:cxnSpMkLst>
        </pc:cxnChg>
      </pc:sldChg>
      <pc:sldChg chg="modSp mod">
        <pc:chgData name="小倉　さより（情報企画課）" userId="e84bea8b-b48e-46a5-a91b-c5a0bfb52b29" providerId="ADAL" clId="{0F7DADAB-2E84-442D-9FFB-E1C5071F9546}" dt="2026-04-06T07:22:11.313" v="7" actId="1076"/>
        <pc:sldMkLst>
          <pc:docMk/>
          <pc:sldMk cId="3664918471" sldId="1284"/>
        </pc:sldMkLst>
        <pc:spChg chg="mod">
          <ac:chgData name="小倉　さより（情報企画課）" userId="e84bea8b-b48e-46a5-a91b-c5a0bfb52b29" providerId="ADAL" clId="{0F7DADAB-2E84-442D-9FFB-E1C5071F9546}" dt="2026-04-06T07:22:11.313" v="7" actId="1076"/>
          <ac:spMkLst>
            <pc:docMk/>
            <pc:sldMk cId="3664918471" sldId="1284"/>
            <ac:spMk id="12" creationId="{135FAF5B-3C23-FAC5-76CF-997FE3ABBE10}"/>
          </ac:spMkLst>
        </pc:spChg>
        <pc:picChg chg="mod">
          <ac:chgData name="小倉　さより（情報企画課）" userId="e84bea8b-b48e-46a5-a91b-c5a0bfb52b29" providerId="ADAL" clId="{0F7DADAB-2E84-442D-9FFB-E1C5071F9546}" dt="2026-04-06T07:22:03.584" v="6" actId="1076"/>
          <ac:picMkLst>
            <pc:docMk/>
            <pc:sldMk cId="3664918471" sldId="1284"/>
            <ac:picMk id="11" creationId="{0EBEB0F6-1C8D-D5FD-1AB1-47C32B294931}"/>
          </ac:picMkLst>
        </pc:picChg>
        <pc:cxnChg chg="mod">
          <ac:chgData name="小倉　さより（情報企画課）" userId="e84bea8b-b48e-46a5-a91b-c5a0bfb52b29" providerId="ADAL" clId="{0F7DADAB-2E84-442D-9FFB-E1C5071F9546}" dt="2026-04-06T07:22:11.313" v="7" actId="1076"/>
          <ac:cxnSpMkLst>
            <pc:docMk/>
            <pc:sldMk cId="3664918471" sldId="1284"/>
            <ac:cxnSpMk id="13" creationId="{83ADED4C-0A2E-F55A-301B-077C8A508C7C}"/>
          </ac:cxnSpMkLst>
        </pc:cxnChg>
      </pc:sldChg>
    </pc:docChg>
  </pc:docChgLst>
  <pc:docChgLst>
    <pc:chgData name="山本　遥希(s25g410)" userId="c88a7199-882a-4297-8ee1-a8860c6b31c9" providerId="ADAL" clId="{40D1759A-141B-41B6-B9F3-A05CBE3F0054}"/>
    <pc:docChg chg="undo redo custSel addSld delSld modSld sldOrd modMainMaster">
      <pc:chgData name="山本　遥希(s25g410)" userId="c88a7199-882a-4297-8ee1-a8860c6b31c9" providerId="ADAL" clId="{40D1759A-141B-41B6-B9F3-A05CBE3F0054}" dt="2026-04-01T08:29:57.639" v="13522" actId="20577"/>
      <pc:docMkLst>
        <pc:docMk/>
      </pc:docMkLst>
      <pc:sldChg chg="addSp modSp mod">
        <pc:chgData name="山本　遥希(s25g410)" userId="c88a7199-882a-4297-8ee1-a8860c6b31c9" providerId="ADAL" clId="{40D1759A-141B-41B6-B9F3-A05CBE3F0054}" dt="2026-03-11T06:00:29.776" v="4265" actId="1076"/>
        <pc:sldMkLst>
          <pc:docMk/>
          <pc:sldMk cId="3318059120" sldId="1078"/>
        </pc:sldMkLst>
        <pc:spChg chg="mod">
          <ac:chgData name="山本　遥希(s25g410)" userId="c88a7199-882a-4297-8ee1-a8860c6b31c9" providerId="ADAL" clId="{40D1759A-141B-41B6-B9F3-A05CBE3F0054}" dt="2026-03-10T05:02:29.516" v="21" actId="20577"/>
          <ac:spMkLst>
            <pc:docMk/>
            <pc:sldMk cId="3318059120" sldId="1078"/>
            <ac:spMk id="2" creationId="{108D4859-855B-4AE1-A50E-373B7A457A22}"/>
          </ac:spMkLst>
        </pc:spChg>
        <pc:spChg chg="mod">
          <ac:chgData name="山本　遥希(s25g410)" userId="c88a7199-882a-4297-8ee1-a8860c6b31c9" providerId="ADAL" clId="{40D1759A-141B-41B6-B9F3-A05CBE3F0054}" dt="2026-03-10T05:02:35.002" v="33" actId="20577"/>
          <ac:spMkLst>
            <pc:docMk/>
            <pc:sldMk cId="3318059120" sldId="1078"/>
            <ac:spMk id="3" creationId="{3FACB063-E02E-D757-1683-8EDC40188B42}"/>
          </ac:spMkLst>
        </pc:spChg>
        <pc:spChg chg="mod">
          <ac:chgData name="山本　遥希(s25g410)" userId="c88a7199-882a-4297-8ee1-a8860c6b31c9" providerId="ADAL" clId="{40D1759A-141B-41B6-B9F3-A05CBE3F0054}" dt="2026-03-11T05:59:35.205" v="4257" actId="20577"/>
          <ac:spMkLst>
            <pc:docMk/>
            <pc:sldMk cId="3318059120" sldId="1078"/>
            <ac:spMk id="7" creationId="{F88E204A-EFCF-2914-38AE-09E16C191D0D}"/>
          </ac:spMkLst>
        </pc:spChg>
        <pc:picChg chg="add mod">
          <ac:chgData name="山本　遥希(s25g410)" userId="c88a7199-882a-4297-8ee1-a8860c6b31c9" providerId="ADAL" clId="{40D1759A-141B-41B6-B9F3-A05CBE3F0054}" dt="2026-03-11T06:00:29.776" v="4265" actId="1076"/>
          <ac:picMkLst>
            <pc:docMk/>
            <pc:sldMk cId="3318059120" sldId="1078"/>
            <ac:picMk id="12" creationId="{69924D55-9006-4BBF-DF44-EC8281A2FCC2}"/>
          </ac:picMkLst>
        </pc:picChg>
      </pc:sldChg>
      <pc:sldChg chg="modSp mod">
        <pc:chgData name="山本　遥希(s25g410)" userId="c88a7199-882a-4297-8ee1-a8860c6b31c9" providerId="ADAL" clId="{40D1759A-141B-41B6-B9F3-A05CBE3F0054}" dt="2026-03-11T10:15:12.345" v="9286" actId="20577"/>
        <pc:sldMkLst>
          <pc:docMk/>
          <pc:sldMk cId="856015799" sldId="1082"/>
        </pc:sldMkLst>
        <pc:spChg chg="mod">
          <ac:chgData name="山本　遥希(s25g410)" userId="c88a7199-882a-4297-8ee1-a8860c6b31c9" providerId="ADAL" clId="{40D1759A-141B-41B6-B9F3-A05CBE3F0054}" dt="2026-03-11T02:45:29.989" v="2326" actId="20577"/>
          <ac:spMkLst>
            <pc:docMk/>
            <pc:sldMk cId="856015799" sldId="1082"/>
            <ac:spMk id="2" creationId="{108D4859-855B-4AE1-A50E-373B7A457A22}"/>
          </ac:spMkLst>
        </pc:spChg>
        <pc:spChg chg="mod">
          <ac:chgData name="山本　遥希(s25g410)" userId="c88a7199-882a-4297-8ee1-a8860c6b31c9" providerId="ADAL" clId="{40D1759A-141B-41B6-B9F3-A05CBE3F0054}" dt="2026-03-11T10:15:12.345" v="9286" actId="20577"/>
          <ac:spMkLst>
            <pc:docMk/>
            <pc:sldMk cId="856015799" sldId="1082"/>
            <ac:spMk id="35" creationId="{EE6677DD-CC36-5035-73A6-9DCE9F8A0B01}"/>
          </ac:spMkLst>
        </pc:spChg>
      </pc:sldChg>
      <pc:sldChg chg="modSp mod">
        <pc:chgData name="山本　遥希(s25g410)" userId="c88a7199-882a-4297-8ee1-a8860c6b31c9" providerId="ADAL" clId="{40D1759A-141B-41B6-B9F3-A05CBE3F0054}" dt="2026-03-10T05:02:59.058" v="69" actId="20577"/>
        <pc:sldMkLst>
          <pc:docMk/>
          <pc:sldMk cId="1627431924" sldId="1087"/>
        </pc:sldMkLst>
        <pc:spChg chg="mod">
          <ac:chgData name="山本　遥希(s25g410)" userId="c88a7199-882a-4297-8ee1-a8860c6b31c9" providerId="ADAL" clId="{40D1759A-141B-41B6-B9F3-A05CBE3F0054}" dt="2026-03-10T05:02:59.058" v="69" actId="20577"/>
          <ac:spMkLst>
            <pc:docMk/>
            <pc:sldMk cId="1627431924" sldId="1087"/>
            <ac:spMk id="2" creationId="{108D4859-855B-4AE1-A50E-373B7A457A22}"/>
          </ac:spMkLst>
        </pc:spChg>
      </pc:sldChg>
      <pc:sldChg chg="addSp modSp mod">
        <pc:chgData name="山本　遥希(s25g410)" userId="c88a7199-882a-4297-8ee1-a8860c6b31c9" providerId="ADAL" clId="{40D1759A-141B-41B6-B9F3-A05CBE3F0054}" dt="2026-03-11T06:01:12.750" v="4396" actId="20577"/>
        <pc:sldMkLst>
          <pc:docMk/>
          <pc:sldMk cId="2229022426" sldId="1089"/>
        </pc:sldMkLst>
        <pc:spChg chg="mod">
          <ac:chgData name="山本　遥希(s25g410)" userId="c88a7199-882a-4297-8ee1-a8860c6b31c9" providerId="ADAL" clId="{40D1759A-141B-41B6-B9F3-A05CBE3F0054}" dt="2026-03-10T05:03:04.255" v="81" actId="20577"/>
          <ac:spMkLst>
            <pc:docMk/>
            <pc:sldMk cId="2229022426" sldId="1089"/>
            <ac:spMk id="2" creationId="{108D4859-855B-4AE1-A50E-373B7A457A22}"/>
          </ac:spMkLst>
        </pc:spChg>
        <pc:spChg chg="mod">
          <ac:chgData name="山本　遥希(s25g410)" userId="c88a7199-882a-4297-8ee1-a8860c6b31c9" providerId="ADAL" clId="{40D1759A-141B-41B6-B9F3-A05CBE3F0054}" dt="2026-03-10T05:03:09.218" v="93" actId="20577"/>
          <ac:spMkLst>
            <pc:docMk/>
            <pc:sldMk cId="2229022426" sldId="1089"/>
            <ac:spMk id="3" creationId="{3FACB063-E02E-D757-1683-8EDC40188B42}"/>
          </ac:spMkLst>
        </pc:spChg>
        <pc:spChg chg="mod">
          <ac:chgData name="山本　遥希(s25g410)" userId="c88a7199-882a-4297-8ee1-a8860c6b31c9" providerId="ADAL" clId="{40D1759A-141B-41B6-B9F3-A05CBE3F0054}" dt="2026-03-11T06:01:12.750" v="4396" actId="20577"/>
          <ac:spMkLst>
            <pc:docMk/>
            <pc:sldMk cId="2229022426" sldId="1089"/>
            <ac:spMk id="22" creationId="{5448DC70-539A-A19F-02D0-9204DDAEC250}"/>
          </ac:spMkLst>
        </pc:spChg>
        <pc:picChg chg="add mod">
          <ac:chgData name="山本　遥希(s25g410)" userId="c88a7199-882a-4297-8ee1-a8860c6b31c9" providerId="ADAL" clId="{40D1759A-141B-41B6-B9F3-A05CBE3F0054}" dt="2026-03-11T06:00:59.407" v="4335"/>
          <ac:picMkLst>
            <pc:docMk/>
            <pc:sldMk cId="2229022426" sldId="1089"/>
            <ac:picMk id="6" creationId="{8FCC760C-A333-3CAE-5C1A-38D4DB42BBAC}"/>
          </ac:picMkLst>
        </pc:picChg>
      </pc:sldChg>
      <pc:sldChg chg="addSp modSp mod">
        <pc:chgData name="山本　遥希(s25g410)" userId="c88a7199-882a-4297-8ee1-a8860c6b31c9" providerId="ADAL" clId="{40D1759A-141B-41B6-B9F3-A05CBE3F0054}" dt="2026-03-11T06:00:54.147" v="4334" actId="20577"/>
        <pc:sldMkLst>
          <pc:docMk/>
          <pc:sldMk cId="2491460849" sldId="1091"/>
        </pc:sldMkLst>
        <pc:spChg chg="mod">
          <ac:chgData name="山本　遥希(s25g410)" userId="c88a7199-882a-4297-8ee1-a8860c6b31c9" providerId="ADAL" clId="{40D1759A-141B-41B6-B9F3-A05CBE3F0054}" dt="2026-03-10T05:02:46.188" v="57" actId="20577"/>
          <ac:spMkLst>
            <pc:docMk/>
            <pc:sldMk cId="2491460849" sldId="1091"/>
            <ac:spMk id="2" creationId="{108D4859-855B-4AE1-A50E-373B7A457A22}"/>
          </ac:spMkLst>
        </pc:spChg>
        <pc:spChg chg="mod">
          <ac:chgData name="山本　遥希(s25g410)" userId="c88a7199-882a-4297-8ee1-a8860c6b31c9" providerId="ADAL" clId="{40D1759A-141B-41B6-B9F3-A05CBE3F0054}" dt="2026-03-10T05:02:41.469" v="45" actId="20577"/>
          <ac:spMkLst>
            <pc:docMk/>
            <pc:sldMk cId="2491460849" sldId="1091"/>
            <ac:spMk id="3" creationId="{3FACB063-E02E-D757-1683-8EDC40188B42}"/>
          </ac:spMkLst>
        </pc:spChg>
        <pc:spChg chg="mod">
          <ac:chgData name="山本　遥希(s25g410)" userId="c88a7199-882a-4297-8ee1-a8860c6b31c9" providerId="ADAL" clId="{40D1759A-141B-41B6-B9F3-A05CBE3F0054}" dt="2026-03-11T06:00:54.147" v="4334" actId="20577"/>
          <ac:spMkLst>
            <pc:docMk/>
            <pc:sldMk cId="2491460849" sldId="1091"/>
            <ac:spMk id="7" creationId="{F88E204A-EFCF-2914-38AE-09E16C191D0D}"/>
          </ac:spMkLst>
        </pc:spChg>
        <pc:picChg chg="add mod">
          <ac:chgData name="山本　遥希(s25g410)" userId="c88a7199-882a-4297-8ee1-a8860c6b31c9" providerId="ADAL" clId="{40D1759A-141B-41B6-B9F3-A05CBE3F0054}" dt="2026-03-11T06:00:34.540" v="4266"/>
          <ac:picMkLst>
            <pc:docMk/>
            <pc:sldMk cId="2491460849" sldId="1091"/>
            <ac:picMk id="11" creationId="{87E46501-1E3B-DE57-DFBF-36C79440E1F9}"/>
          </ac:picMkLst>
        </pc:picChg>
      </pc:sldChg>
      <pc:sldChg chg="modSp mod">
        <pc:chgData name="山本　遥希(s25g410)" userId="c88a7199-882a-4297-8ee1-a8860c6b31c9" providerId="ADAL" clId="{40D1759A-141B-41B6-B9F3-A05CBE3F0054}" dt="2026-03-11T10:15:45.898" v="9305" actId="20577"/>
        <pc:sldMkLst>
          <pc:docMk/>
          <pc:sldMk cId="4034525814" sldId="1092"/>
        </pc:sldMkLst>
        <pc:spChg chg="mod">
          <ac:chgData name="山本　遥希(s25g410)" userId="c88a7199-882a-4297-8ee1-a8860c6b31c9" providerId="ADAL" clId="{40D1759A-141B-41B6-B9F3-A05CBE3F0054}" dt="2026-03-11T02:45:38.648" v="2338" actId="20577"/>
          <ac:spMkLst>
            <pc:docMk/>
            <pc:sldMk cId="4034525814" sldId="1092"/>
            <ac:spMk id="2" creationId="{108D4859-855B-4AE1-A50E-373B7A457A22}"/>
          </ac:spMkLst>
        </pc:spChg>
        <pc:spChg chg="mod">
          <ac:chgData name="山本　遥希(s25g410)" userId="c88a7199-882a-4297-8ee1-a8860c6b31c9" providerId="ADAL" clId="{40D1759A-141B-41B6-B9F3-A05CBE3F0054}" dt="2026-03-11T10:15:45.898" v="9305" actId="20577"/>
          <ac:spMkLst>
            <pc:docMk/>
            <pc:sldMk cId="4034525814" sldId="1092"/>
            <ac:spMk id="35" creationId="{EE6677DD-CC36-5035-73A6-9DCE9F8A0B01}"/>
          </ac:spMkLst>
        </pc:spChg>
      </pc:sldChg>
      <pc:sldChg chg="addSp modSp mod">
        <pc:chgData name="山本　遥希(s25g410)" userId="c88a7199-882a-4297-8ee1-a8860c6b31c9" providerId="ADAL" clId="{40D1759A-141B-41B6-B9F3-A05CBE3F0054}" dt="2026-03-11T06:01:29.676" v="4443"/>
        <pc:sldMkLst>
          <pc:docMk/>
          <pc:sldMk cId="2108378699" sldId="1099"/>
        </pc:sldMkLst>
        <pc:spChg chg="mod">
          <ac:chgData name="山本　遥希(s25g410)" userId="c88a7199-882a-4297-8ee1-a8860c6b31c9" providerId="ADAL" clId="{40D1759A-141B-41B6-B9F3-A05CBE3F0054}" dt="2026-03-10T05:03:17.532" v="111" actId="20577"/>
          <ac:spMkLst>
            <pc:docMk/>
            <pc:sldMk cId="2108378699" sldId="1099"/>
            <ac:spMk id="2" creationId="{108D4859-855B-4AE1-A50E-373B7A457A22}"/>
          </ac:spMkLst>
        </pc:spChg>
        <pc:spChg chg="mod">
          <ac:chgData name="山本　遥希(s25g410)" userId="c88a7199-882a-4297-8ee1-a8860c6b31c9" providerId="ADAL" clId="{40D1759A-141B-41B6-B9F3-A05CBE3F0054}" dt="2026-03-10T05:03:21.627" v="123" actId="20577"/>
          <ac:spMkLst>
            <pc:docMk/>
            <pc:sldMk cId="2108378699" sldId="1099"/>
            <ac:spMk id="3" creationId="{3FACB063-E02E-D757-1683-8EDC40188B42}"/>
          </ac:spMkLst>
        </pc:spChg>
        <pc:spChg chg="mod">
          <ac:chgData name="山本　遥希(s25g410)" userId="c88a7199-882a-4297-8ee1-a8860c6b31c9" providerId="ADAL" clId="{40D1759A-141B-41B6-B9F3-A05CBE3F0054}" dt="2026-03-11T06:01:25.685" v="4442" actId="20577"/>
          <ac:spMkLst>
            <pc:docMk/>
            <pc:sldMk cId="2108378699" sldId="1099"/>
            <ac:spMk id="7" creationId="{F88E204A-EFCF-2914-38AE-09E16C191D0D}"/>
          </ac:spMkLst>
        </pc:spChg>
        <pc:picChg chg="add mod">
          <ac:chgData name="山本　遥希(s25g410)" userId="c88a7199-882a-4297-8ee1-a8860c6b31c9" providerId="ADAL" clId="{40D1759A-141B-41B6-B9F3-A05CBE3F0054}" dt="2026-03-11T06:01:29.676" v="4443"/>
          <ac:picMkLst>
            <pc:docMk/>
            <pc:sldMk cId="2108378699" sldId="1099"/>
            <ac:picMk id="11" creationId="{90A69FCD-EF2A-67D6-A644-7FA9BA26A534}"/>
          </ac:picMkLst>
        </pc:picChg>
      </pc:sldChg>
      <pc:sldChg chg="addSp modSp mod">
        <pc:chgData name="山本　遥希(s25g410)" userId="c88a7199-882a-4297-8ee1-a8860c6b31c9" providerId="ADAL" clId="{40D1759A-141B-41B6-B9F3-A05CBE3F0054}" dt="2026-03-11T06:06:01.790" v="4526" actId="20577"/>
        <pc:sldMkLst>
          <pc:docMk/>
          <pc:sldMk cId="86818042" sldId="1101"/>
        </pc:sldMkLst>
        <pc:spChg chg="mod">
          <ac:chgData name="山本　遥希(s25g410)" userId="c88a7199-882a-4297-8ee1-a8860c6b31c9" providerId="ADAL" clId="{40D1759A-141B-41B6-B9F3-A05CBE3F0054}" dt="2026-03-11T06:06:01.790" v="4526" actId="20577"/>
          <ac:spMkLst>
            <pc:docMk/>
            <pc:sldMk cId="86818042" sldId="1101"/>
            <ac:spMk id="2" creationId="{108D4859-855B-4AE1-A50E-373B7A457A22}"/>
          </ac:spMkLst>
        </pc:spChg>
        <pc:spChg chg="mod">
          <ac:chgData name="山本　遥希(s25g410)" userId="c88a7199-882a-4297-8ee1-a8860c6b31c9" providerId="ADAL" clId="{40D1759A-141B-41B6-B9F3-A05CBE3F0054}" dt="2026-03-11T06:05:55.950" v="4509" actId="20577"/>
          <ac:spMkLst>
            <pc:docMk/>
            <pc:sldMk cId="86818042" sldId="1101"/>
            <ac:spMk id="3" creationId="{3FACB063-E02E-D757-1683-8EDC40188B42}"/>
          </ac:spMkLst>
        </pc:spChg>
        <pc:spChg chg="mod">
          <ac:chgData name="山本　遥希(s25g410)" userId="c88a7199-882a-4297-8ee1-a8860c6b31c9" providerId="ADAL" clId="{40D1759A-141B-41B6-B9F3-A05CBE3F0054}" dt="2026-03-11T06:01:52.146" v="4493" actId="20577"/>
          <ac:spMkLst>
            <pc:docMk/>
            <pc:sldMk cId="86818042" sldId="1101"/>
            <ac:spMk id="7" creationId="{F88E204A-EFCF-2914-38AE-09E16C191D0D}"/>
          </ac:spMkLst>
        </pc:spChg>
        <pc:picChg chg="add mod">
          <ac:chgData name="山本　遥希(s25g410)" userId="c88a7199-882a-4297-8ee1-a8860c6b31c9" providerId="ADAL" clId="{40D1759A-141B-41B6-B9F3-A05CBE3F0054}" dt="2026-03-11T06:01:41.299" v="4444"/>
          <ac:picMkLst>
            <pc:docMk/>
            <pc:sldMk cId="86818042" sldId="1101"/>
            <ac:picMk id="11" creationId="{EFD39584-8C4D-720D-9FAF-61E6FAB14681}"/>
          </ac:picMkLst>
        </pc:picChg>
      </pc:sldChg>
      <pc:sldChg chg="addSp delSp modSp mod">
        <pc:chgData name="山本　遥希(s25g410)" userId="c88a7199-882a-4297-8ee1-a8860c6b31c9" providerId="ADAL" clId="{40D1759A-141B-41B6-B9F3-A05CBE3F0054}" dt="2026-03-11T10:20:00.160" v="9526" actId="20577"/>
        <pc:sldMkLst>
          <pc:docMk/>
          <pc:sldMk cId="3063080195" sldId="1185"/>
        </pc:sldMkLst>
        <pc:spChg chg="mod">
          <ac:chgData name="山本　遥希(s25g410)" userId="c88a7199-882a-4297-8ee1-a8860c6b31c9" providerId="ADAL" clId="{40D1759A-141B-41B6-B9F3-A05CBE3F0054}" dt="2026-03-11T10:20:00.160" v="9526" actId="20577"/>
          <ac:spMkLst>
            <pc:docMk/>
            <pc:sldMk cId="3063080195" sldId="1185"/>
            <ac:spMk id="2" creationId="{108D4859-855B-4AE1-A50E-373B7A457A22}"/>
          </ac:spMkLst>
        </pc:spChg>
        <pc:spChg chg="mod">
          <ac:chgData name="山本　遥希(s25g410)" userId="c88a7199-882a-4297-8ee1-a8860c6b31c9" providerId="ADAL" clId="{40D1759A-141B-41B6-B9F3-A05CBE3F0054}" dt="2026-03-11T06:06:28.610" v="4589" actId="20577"/>
          <ac:spMkLst>
            <pc:docMk/>
            <pc:sldMk cId="3063080195" sldId="1185"/>
            <ac:spMk id="3" creationId="{05E7D0F1-D570-9393-4B05-58260AE50CB0}"/>
          </ac:spMkLst>
        </pc:spChg>
        <pc:spChg chg="add mod">
          <ac:chgData name="山本　遥希(s25g410)" userId="c88a7199-882a-4297-8ee1-a8860c6b31c9" providerId="ADAL" clId="{40D1759A-141B-41B6-B9F3-A05CBE3F0054}" dt="2026-03-11T06:09:43.141" v="4777" actId="14100"/>
          <ac:spMkLst>
            <pc:docMk/>
            <pc:sldMk cId="3063080195" sldId="1185"/>
            <ac:spMk id="8" creationId="{C229259A-17E2-4811-C76E-2079021F070D}"/>
          </ac:spMkLst>
        </pc:spChg>
        <pc:spChg chg="add mod">
          <ac:chgData name="山本　遥希(s25g410)" userId="c88a7199-882a-4297-8ee1-a8860c6b31c9" providerId="ADAL" clId="{40D1759A-141B-41B6-B9F3-A05CBE3F0054}" dt="2026-03-11T06:09:33.219" v="4775" actId="14100"/>
          <ac:spMkLst>
            <pc:docMk/>
            <pc:sldMk cId="3063080195" sldId="1185"/>
            <ac:spMk id="10" creationId="{6A06CD39-FBCB-11C0-D6E4-E49454D1310E}"/>
          </ac:spMkLst>
        </pc:spChg>
        <pc:spChg chg="mod">
          <ac:chgData name="山本　遥希(s25g410)" userId="c88a7199-882a-4297-8ee1-a8860c6b31c9" providerId="ADAL" clId="{40D1759A-141B-41B6-B9F3-A05CBE3F0054}" dt="2026-03-11T06:08:16.153" v="4744" actId="20577"/>
          <ac:spMkLst>
            <pc:docMk/>
            <pc:sldMk cId="3063080195" sldId="1185"/>
            <ac:spMk id="35" creationId="{EE6677DD-CC36-5035-73A6-9DCE9F8A0B01}"/>
          </ac:spMkLst>
        </pc:spChg>
        <pc:picChg chg="add mod">
          <ac:chgData name="山本　遥希(s25g410)" userId="c88a7199-882a-4297-8ee1-a8860c6b31c9" providerId="ADAL" clId="{40D1759A-141B-41B6-B9F3-A05CBE3F0054}" dt="2026-03-11T06:09:21.406" v="4771" actId="1076"/>
          <ac:picMkLst>
            <pc:docMk/>
            <pc:sldMk cId="3063080195" sldId="1185"/>
            <ac:picMk id="6" creationId="{85CCA2BC-EC1A-89D1-E070-9CAE81089B46}"/>
          </ac:picMkLst>
        </pc:picChg>
        <pc:cxnChg chg="add mod">
          <ac:chgData name="山本　遥希(s25g410)" userId="c88a7199-882a-4297-8ee1-a8860c6b31c9" providerId="ADAL" clId="{40D1759A-141B-41B6-B9F3-A05CBE3F0054}" dt="2026-03-11T06:09:43.141" v="4777" actId="14100"/>
          <ac:cxnSpMkLst>
            <pc:docMk/>
            <pc:sldMk cId="3063080195" sldId="1185"/>
            <ac:cxnSpMk id="9" creationId="{8E29E6CE-1F6D-7FA3-80C3-D8AB1147437A}"/>
          </ac:cxnSpMkLst>
        </pc:cxnChg>
      </pc:sldChg>
      <pc:sldChg chg="modSp mod">
        <pc:chgData name="山本　遥希(s25g410)" userId="c88a7199-882a-4297-8ee1-a8860c6b31c9" providerId="ADAL" clId="{40D1759A-141B-41B6-B9F3-A05CBE3F0054}" dt="2026-03-10T05:03:27.056" v="135" actId="20577"/>
        <pc:sldMkLst>
          <pc:docMk/>
          <pc:sldMk cId="567262835" sldId="1235"/>
        </pc:sldMkLst>
        <pc:spChg chg="mod">
          <ac:chgData name="山本　遥希(s25g410)" userId="c88a7199-882a-4297-8ee1-a8860c6b31c9" providerId="ADAL" clId="{40D1759A-141B-41B6-B9F3-A05CBE3F0054}" dt="2026-03-10T05:03:27.056" v="135" actId="20577"/>
          <ac:spMkLst>
            <pc:docMk/>
            <pc:sldMk cId="567262835" sldId="1235"/>
            <ac:spMk id="2" creationId="{108D4859-855B-4AE1-A50E-373B7A457A22}"/>
          </ac:spMkLst>
        </pc:spChg>
      </pc:sldChg>
      <pc:sldChg chg="modSp mod">
        <pc:chgData name="山本　遥希(s25g410)" userId="c88a7199-882a-4297-8ee1-a8860c6b31c9" providerId="ADAL" clId="{40D1759A-141B-41B6-B9F3-A05CBE3F0054}" dt="2026-03-11T10:13:51.509" v="9179" actId="20577"/>
        <pc:sldMkLst>
          <pc:docMk/>
          <pc:sldMk cId="2702002253" sldId="1255"/>
        </pc:sldMkLst>
        <pc:spChg chg="mod">
          <ac:chgData name="山本　遥希(s25g410)" userId="c88a7199-882a-4297-8ee1-a8860c6b31c9" providerId="ADAL" clId="{40D1759A-141B-41B6-B9F3-A05CBE3F0054}" dt="2026-03-11T10:13:51.509" v="9179" actId="20577"/>
          <ac:spMkLst>
            <pc:docMk/>
            <pc:sldMk cId="2702002253" sldId="1255"/>
            <ac:spMk id="35" creationId="{FDC375A1-5DA3-88BA-A29B-0B1A16EEF32E}"/>
          </ac:spMkLst>
        </pc:spChg>
      </pc:sldChg>
      <pc:sldChg chg="modSp mod">
        <pc:chgData name="山本　遥希(s25g410)" userId="c88a7199-882a-4297-8ee1-a8860c6b31c9" providerId="ADAL" clId="{40D1759A-141B-41B6-B9F3-A05CBE3F0054}" dt="2026-03-11T10:14:07.152" v="9202" actId="20577"/>
        <pc:sldMkLst>
          <pc:docMk/>
          <pc:sldMk cId="693046932" sldId="1257"/>
        </pc:sldMkLst>
        <pc:spChg chg="mod">
          <ac:chgData name="山本　遥希(s25g410)" userId="c88a7199-882a-4297-8ee1-a8860c6b31c9" providerId="ADAL" clId="{40D1759A-141B-41B6-B9F3-A05CBE3F0054}" dt="2026-03-11T10:14:07.152" v="9202" actId="20577"/>
          <ac:spMkLst>
            <pc:docMk/>
            <pc:sldMk cId="693046932" sldId="1257"/>
            <ac:spMk id="35" creationId="{8FEB5FB3-4B64-7FAC-3866-C4E9030EFD91}"/>
          </ac:spMkLst>
        </pc:spChg>
      </pc:sldChg>
      <pc:sldChg chg="modSp mod">
        <pc:chgData name="山本　遥希(s25g410)" userId="c88a7199-882a-4297-8ee1-a8860c6b31c9" providerId="ADAL" clId="{40D1759A-141B-41B6-B9F3-A05CBE3F0054}" dt="2026-03-11T10:14:16.015" v="9218" actId="20577"/>
        <pc:sldMkLst>
          <pc:docMk/>
          <pc:sldMk cId="3288654650" sldId="1261"/>
        </pc:sldMkLst>
        <pc:spChg chg="mod">
          <ac:chgData name="山本　遥希(s25g410)" userId="c88a7199-882a-4297-8ee1-a8860c6b31c9" providerId="ADAL" clId="{40D1759A-141B-41B6-B9F3-A05CBE3F0054}" dt="2026-03-11T10:14:16.015" v="9218" actId="20577"/>
          <ac:spMkLst>
            <pc:docMk/>
            <pc:sldMk cId="3288654650" sldId="1261"/>
            <ac:spMk id="35" creationId="{533B5753-AA9D-C9AB-9D11-B58B3CA3D939}"/>
          </ac:spMkLst>
        </pc:spChg>
      </pc:sldChg>
      <pc:sldChg chg="modSp mod">
        <pc:chgData name="山本　遥希(s25g410)" userId="c88a7199-882a-4297-8ee1-a8860c6b31c9" providerId="ADAL" clId="{40D1759A-141B-41B6-B9F3-A05CBE3F0054}" dt="2026-03-11T10:14:28.183" v="9238" actId="20577"/>
        <pc:sldMkLst>
          <pc:docMk/>
          <pc:sldMk cId="4003193012" sldId="1264"/>
        </pc:sldMkLst>
        <pc:spChg chg="mod">
          <ac:chgData name="山本　遥希(s25g410)" userId="c88a7199-882a-4297-8ee1-a8860c6b31c9" providerId="ADAL" clId="{40D1759A-141B-41B6-B9F3-A05CBE3F0054}" dt="2026-03-11T10:14:28.183" v="9238" actId="20577"/>
          <ac:spMkLst>
            <pc:docMk/>
            <pc:sldMk cId="4003193012" sldId="1264"/>
            <ac:spMk id="35" creationId="{737EF766-C4B5-02D6-D8CB-2A2B06C94F99}"/>
          </ac:spMkLst>
        </pc:spChg>
      </pc:sldChg>
      <pc:sldChg chg="modSp mod">
        <pc:chgData name="山本　遥希(s25g410)" userId="c88a7199-882a-4297-8ee1-a8860c6b31c9" providerId="ADAL" clId="{40D1759A-141B-41B6-B9F3-A05CBE3F0054}" dt="2026-04-01T08:29:57.639" v="13522" actId="20577"/>
        <pc:sldMkLst>
          <pc:docMk/>
          <pc:sldMk cId="4230644261" sldId="1265"/>
        </pc:sldMkLst>
        <pc:spChg chg="mod">
          <ac:chgData name="山本　遥希(s25g410)" userId="c88a7199-882a-4297-8ee1-a8860c6b31c9" providerId="ADAL" clId="{40D1759A-141B-41B6-B9F3-A05CBE3F0054}" dt="2026-04-01T08:29:57.639" v="13522" actId="20577"/>
          <ac:spMkLst>
            <pc:docMk/>
            <pc:sldMk cId="4230644261" sldId="1265"/>
            <ac:spMk id="35" creationId="{FB53B9E4-79C4-0FA8-0987-A35881EC2E66}"/>
          </ac:spMkLst>
        </pc:spChg>
      </pc:sldChg>
      <pc:sldChg chg="modSp mod">
        <pc:chgData name="山本　遥希(s25g410)" userId="c88a7199-882a-4297-8ee1-a8860c6b31c9" providerId="ADAL" clId="{40D1759A-141B-41B6-B9F3-A05CBE3F0054}" dt="2026-03-11T10:15:23.946" v="9287" actId="20577"/>
        <pc:sldMkLst>
          <pc:docMk/>
          <pc:sldMk cId="258038087" sldId="1266"/>
        </pc:sldMkLst>
        <pc:spChg chg="mod">
          <ac:chgData name="山本　遥希(s25g410)" userId="c88a7199-882a-4297-8ee1-a8860c6b31c9" providerId="ADAL" clId="{40D1759A-141B-41B6-B9F3-A05CBE3F0054}" dt="2026-03-11T02:45:23.285" v="2314" actId="20577"/>
          <ac:spMkLst>
            <pc:docMk/>
            <pc:sldMk cId="258038087" sldId="1266"/>
            <ac:spMk id="2" creationId="{19F11568-4260-1997-6771-0ADEDD6A7C82}"/>
          </ac:spMkLst>
        </pc:spChg>
        <pc:spChg chg="mod">
          <ac:chgData name="山本　遥希(s25g410)" userId="c88a7199-882a-4297-8ee1-a8860c6b31c9" providerId="ADAL" clId="{40D1759A-141B-41B6-B9F3-A05CBE3F0054}" dt="2026-03-11T10:15:23.946" v="9287" actId="20577"/>
          <ac:spMkLst>
            <pc:docMk/>
            <pc:sldMk cId="258038087" sldId="1266"/>
            <ac:spMk id="35" creationId="{F6408D4D-C80C-1C41-77DF-D6A404587202}"/>
          </ac:spMkLst>
        </pc:spChg>
      </pc:sldChg>
      <pc:sldChg chg="modSp mod">
        <pc:chgData name="山本　遥希(s25g410)" userId="c88a7199-882a-4297-8ee1-a8860c6b31c9" providerId="ADAL" clId="{40D1759A-141B-41B6-B9F3-A05CBE3F0054}" dt="2026-03-11T10:15:02.688" v="9276" actId="20577"/>
        <pc:sldMkLst>
          <pc:docMk/>
          <pc:sldMk cId="1586254000" sldId="1267"/>
        </pc:sldMkLst>
        <pc:spChg chg="mod">
          <ac:chgData name="山本　遥希(s25g410)" userId="c88a7199-882a-4297-8ee1-a8860c6b31c9" providerId="ADAL" clId="{40D1759A-141B-41B6-B9F3-A05CBE3F0054}" dt="2026-03-11T10:15:02.688" v="9276" actId="20577"/>
          <ac:spMkLst>
            <pc:docMk/>
            <pc:sldMk cId="1586254000" sldId="1267"/>
            <ac:spMk id="35" creationId="{D6D6C49E-9FF4-4081-3945-A2FDFBE541F7}"/>
          </ac:spMkLst>
        </pc:spChg>
      </pc:sldChg>
      <pc:sldChg chg="modSp mod">
        <pc:chgData name="山本　遥希(s25g410)" userId="c88a7199-882a-4297-8ee1-a8860c6b31c9" providerId="ADAL" clId="{40D1759A-141B-41B6-B9F3-A05CBE3F0054}" dt="2026-03-11T10:15:39.793" v="9296" actId="20577"/>
        <pc:sldMkLst>
          <pc:docMk/>
          <pc:sldMk cId="108873223" sldId="1268"/>
        </pc:sldMkLst>
        <pc:spChg chg="mod">
          <ac:chgData name="山本　遥希(s25g410)" userId="c88a7199-882a-4297-8ee1-a8860c6b31c9" providerId="ADAL" clId="{40D1759A-141B-41B6-B9F3-A05CBE3F0054}" dt="2026-03-11T02:45:44.214" v="2350" actId="20577"/>
          <ac:spMkLst>
            <pc:docMk/>
            <pc:sldMk cId="108873223" sldId="1268"/>
            <ac:spMk id="2" creationId="{61A5C8BB-5557-39DD-E59C-7FDF1384D30A}"/>
          </ac:spMkLst>
        </pc:spChg>
        <pc:spChg chg="mod">
          <ac:chgData name="山本　遥希(s25g410)" userId="c88a7199-882a-4297-8ee1-a8860c6b31c9" providerId="ADAL" clId="{40D1759A-141B-41B6-B9F3-A05CBE3F0054}" dt="2026-03-11T10:15:39.793" v="9296" actId="20577"/>
          <ac:spMkLst>
            <pc:docMk/>
            <pc:sldMk cId="108873223" sldId="1268"/>
            <ac:spMk id="35" creationId="{D09CAB2E-ED3F-3380-D2D1-E76E4B49CB33}"/>
          </ac:spMkLst>
        </pc:spChg>
      </pc:sldChg>
      <pc:sldChg chg="modSp mod">
        <pc:chgData name="山本　遥希(s25g410)" userId="c88a7199-882a-4297-8ee1-a8860c6b31c9" providerId="ADAL" clId="{40D1759A-141B-41B6-B9F3-A05CBE3F0054}" dt="2026-03-11T10:16:11.359" v="9318" actId="20577"/>
        <pc:sldMkLst>
          <pc:docMk/>
          <pc:sldMk cId="1672999054" sldId="1270"/>
        </pc:sldMkLst>
        <pc:spChg chg="mod">
          <ac:chgData name="山本　遥希(s25g410)" userId="c88a7199-882a-4297-8ee1-a8860c6b31c9" providerId="ADAL" clId="{40D1759A-141B-41B6-B9F3-A05CBE3F0054}" dt="2026-03-10T05:03:38.531" v="159" actId="20577"/>
          <ac:spMkLst>
            <pc:docMk/>
            <pc:sldMk cId="1672999054" sldId="1270"/>
            <ac:spMk id="2" creationId="{0B3163C5-CEFF-EE6C-AA27-F3F37DA5F610}"/>
          </ac:spMkLst>
        </pc:spChg>
        <pc:spChg chg="mod">
          <ac:chgData name="山本　遥希(s25g410)" userId="c88a7199-882a-4297-8ee1-a8860c6b31c9" providerId="ADAL" clId="{40D1759A-141B-41B6-B9F3-A05CBE3F0054}" dt="2026-03-11T10:16:11.359" v="9318" actId="20577"/>
          <ac:spMkLst>
            <pc:docMk/>
            <pc:sldMk cId="1672999054" sldId="1270"/>
            <ac:spMk id="35" creationId="{A5C4A9EB-6885-2EC8-C171-73CC59BF816A}"/>
          </ac:spMkLst>
        </pc:spChg>
      </pc:sldChg>
      <pc:sldChg chg="modSp mod">
        <pc:chgData name="山本　遥希(s25g410)" userId="c88a7199-882a-4297-8ee1-a8860c6b31c9" providerId="ADAL" clId="{40D1759A-141B-41B6-B9F3-A05CBE3F0054}" dt="2026-03-11T10:16:38.365" v="9326" actId="20577"/>
        <pc:sldMkLst>
          <pc:docMk/>
          <pc:sldMk cId="2125737433" sldId="1272"/>
        </pc:sldMkLst>
        <pc:spChg chg="mod">
          <ac:chgData name="山本　遥希(s25g410)" userId="c88a7199-882a-4297-8ee1-a8860c6b31c9" providerId="ADAL" clId="{40D1759A-141B-41B6-B9F3-A05CBE3F0054}" dt="2026-03-10T05:03:51.413" v="183" actId="20577"/>
          <ac:spMkLst>
            <pc:docMk/>
            <pc:sldMk cId="2125737433" sldId="1272"/>
            <ac:spMk id="2" creationId="{4454196B-F728-232A-0AAE-A0F7DBA03AB9}"/>
          </ac:spMkLst>
        </pc:spChg>
        <pc:spChg chg="mod">
          <ac:chgData name="山本　遥希(s25g410)" userId="c88a7199-882a-4297-8ee1-a8860c6b31c9" providerId="ADAL" clId="{40D1759A-141B-41B6-B9F3-A05CBE3F0054}" dt="2026-03-11T10:16:38.365" v="9326" actId="20577"/>
          <ac:spMkLst>
            <pc:docMk/>
            <pc:sldMk cId="2125737433" sldId="1272"/>
            <ac:spMk id="35" creationId="{D7A8E2EB-F7C0-EFC8-9B02-D5BD61616126}"/>
          </ac:spMkLst>
        </pc:spChg>
        <pc:graphicFrameChg chg="mod modGraphic">
          <ac:chgData name="山本　遥希(s25g410)" userId="c88a7199-882a-4297-8ee1-a8860c6b31c9" providerId="ADAL" clId="{40D1759A-141B-41B6-B9F3-A05CBE3F0054}" dt="2026-03-10T05:11:02.826" v="193"/>
          <ac:graphicFrameMkLst>
            <pc:docMk/>
            <pc:sldMk cId="2125737433" sldId="1272"/>
            <ac:graphicFrameMk id="21" creationId="{765E8A0E-A23B-BCA9-5021-14FAD2B866B8}"/>
          </ac:graphicFrameMkLst>
        </pc:graphicFrameChg>
      </pc:sldChg>
      <pc:sldChg chg="modSp mod">
        <pc:chgData name="山本　遥希(s25g410)" userId="c88a7199-882a-4297-8ee1-a8860c6b31c9" providerId="ADAL" clId="{40D1759A-141B-41B6-B9F3-A05CBE3F0054}" dt="2026-03-11T10:16:22.347" v="9322" actId="20577"/>
        <pc:sldMkLst>
          <pc:docMk/>
          <pc:sldMk cId="3724662164" sldId="1273"/>
        </pc:sldMkLst>
        <pc:spChg chg="mod">
          <ac:chgData name="山本　遥希(s25g410)" userId="c88a7199-882a-4297-8ee1-a8860c6b31c9" providerId="ADAL" clId="{40D1759A-141B-41B6-B9F3-A05CBE3F0054}" dt="2026-03-10T05:03:44.203" v="171" actId="20577"/>
          <ac:spMkLst>
            <pc:docMk/>
            <pc:sldMk cId="3724662164" sldId="1273"/>
            <ac:spMk id="2" creationId="{A202675B-ED9E-385F-C443-B334E43D6AA3}"/>
          </ac:spMkLst>
        </pc:spChg>
        <pc:spChg chg="mod">
          <ac:chgData name="山本　遥希(s25g410)" userId="c88a7199-882a-4297-8ee1-a8860c6b31c9" providerId="ADAL" clId="{40D1759A-141B-41B6-B9F3-A05CBE3F0054}" dt="2026-03-11T10:16:22.347" v="9322" actId="20577"/>
          <ac:spMkLst>
            <pc:docMk/>
            <pc:sldMk cId="3724662164" sldId="1273"/>
            <ac:spMk id="35" creationId="{6F543E2F-8D98-B21E-A7E5-E1EA0E14F6CB}"/>
          </ac:spMkLst>
        </pc:spChg>
      </pc:sldChg>
      <pc:sldChg chg="addSp delSp modSp add mod ord">
        <pc:chgData name="山本　遥希(s25g410)" userId="c88a7199-882a-4297-8ee1-a8860c6b31c9" providerId="ADAL" clId="{40D1759A-141B-41B6-B9F3-A05CBE3F0054}" dt="2026-03-10T05:18:15.225" v="661" actId="14100"/>
        <pc:sldMkLst>
          <pc:docMk/>
          <pc:sldMk cId="2822821253" sldId="1274"/>
        </pc:sldMkLst>
        <pc:spChg chg="add mod">
          <ac:chgData name="山本　遥希(s25g410)" userId="c88a7199-882a-4297-8ee1-a8860c6b31c9" providerId="ADAL" clId="{40D1759A-141B-41B6-B9F3-A05CBE3F0054}" dt="2026-03-10T05:17:26.258" v="652" actId="1035"/>
          <ac:spMkLst>
            <pc:docMk/>
            <pc:sldMk cId="2822821253" sldId="1274"/>
            <ac:spMk id="27" creationId="{AA52021B-8C94-7155-F008-A2C270860E90}"/>
          </ac:spMkLst>
        </pc:spChg>
        <pc:spChg chg="add mod">
          <ac:chgData name="山本　遥希(s25g410)" userId="c88a7199-882a-4297-8ee1-a8860c6b31c9" providerId="ADAL" clId="{40D1759A-141B-41B6-B9F3-A05CBE3F0054}" dt="2026-03-10T05:18:15.225" v="661" actId="14100"/>
          <ac:spMkLst>
            <pc:docMk/>
            <pc:sldMk cId="2822821253" sldId="1274"/>
            <ac:spMk id="30" creationId="{8868ED2E-C3BA-6726-C8E7-D471FB0D1E31}"/>
          </ac:spMkLst>
        </pc:spChg>
        <pc:spChg chg="mod">
          <ac:chgData name="山本　遥希(s25g410)" userId="c88a7199-882a-4297-8ee1-a8860c6b31c9" providerId="ADAL" clId="{40D1759A-141B-41B6-B9F3-A05CBE3F0054}" dt="2026-03-10T05:16:32.241" v="634" actId="20577"/>
          <ac:spMkLst>
            <pc:docMk/>
            <pc:sldMk cId="2822821253" sldId="1274"/>
            <ac:spMk id="35" creationId="{6FFB08E9-4774-F7E4-D169-9A6DBE9B2208}"/>
          </ac:spMkLst>
        </pc:spChg>
        <pc:picChg chg="add mod">
          <ac:chgData name="山本　遥希(s25g410)" userId="c88a7199-882a-4297-8ee1-a8860c6b31c9" providerId="ADAL" clId="{40D1759A-141B-41B6-B9F3-A05CBE3F0054}" dt="2026-03-10T05:17:12.580" v="642" actId="1076"/>
          <ac:picMkLst>
            <pc:docMk/>
            <pc:sldMk cId="2822821253" sldId="1274"/>
            <ac:picMk id="26" creationId="{E4C25034-65C9-808F-DEF9-06F32DBE76F5}"/>
          </ac:picMkLst>
        </pc:picChg>
        <pc:picChg chg="add mod">
          <ac:chgData name="山本　遥希(s25g410)" userId="c88a7199-882a-4297-8ee1-a8860c6b31c9" providerId="ADAL" clId="{40D1759A-141B-41B6-B9F3-A05CBE3F0054}" dt="2026-03-10T05:17:48.889" v="657" actId="962"/>
          <ac:picMkLst>
            <pc:docMk/>
            <pc:sldMk cId="2822821253" sldId="1274"/>
            <ac:picMk id="29" creationId="{BF590A9C-5B75-5604-D5A7-CF7FB666809A}"/>
          </ac:picMkLst>
        </pc:picChg>
        <pc:cxnChg chg="add mod">
          <ac:chgData name="山本　遥希(s25g410)" userId="c88a7199-882a-4297-8ee1-a8860c6b31c9" providerId="ADAL" clId="{40D1759A-141B-41B6-B9F3-A05CBE3F0054}" dt="2026-03-10T05:18:15.225" v="661" actId="14100"/>
          <ac:cxnSpMkLst>
            <pc:docMk/>
            <pc:sldMk cId="2822821253" sldId="1274"/>
            <ac:cxnSpMk id="31" creationId="{93B20D25-9359-3345-7F4A-009BDCAD758A}"/>
          </ac:cxnSpMkLst>
        </pc:cxnChg>
      </pc:sldChg>
      <pc:sldChg chg="addSp delSp modSp add mod">
        <pc:chgData name="山本　遥希(s25g410)" userId="c88a7199-882a-4297-8ee1-a8860c6b31c9" providerId="ADAL" clId="{40D1759A-141B-41B6-B9F3-A05CBE3F0054}" dt="2026-03-11T10:16:55.897" v="9342" actId="20577"/>
        <pc:sldMkLst>
          <pc:docMk/>
          <pc:sldMk cId="3226669230" sldId="1275"/>
        </pc:sldMkLst>
        <pc:spChg chg="add mod">
          <ac:chgData name="山本　遥希(s25g410)" userId="c88a7199-882a-4297-8ee1-a8860c6b31c9" providerId="ADAL" clId="{40D1759A-141B-41B6-B9F3-A05CBE3F0054}" dt="2026-03-10T05:23:05.797" v="865" actId="1076"/>
          <ac:spMkLst>
            <pc:docMk/>
            <pc:sldMk cId="3226669230" sldId="1275"/>
            <ac:spMk id="10" creationId="{2F4F3141-1D66-50E8-668F-B6DDA4D8805E}"/>
          </ac:spMkLst>
        </pc:spChg>
        <pc:spChg chg="add mod">
          <ac:chgData name="山本　遥希(s25g410)" userId="c88a7199-882a-4297-8ee1-a8860c6b31c9" providerId="ADAL" clId="{40D1759A-141B-41B6-B9F3-A05CBE3F0054}" dt="2026-03-10T05:23:14.568" v="868" actId="14100"/>
          <ac:spMkLst>
            <pc:docMk/>
            <pc:sldMk cId="3226669230" sldId="1275"/>
            <ac:spMk id="11" creationId="{C8A3F049-2954-218D-81DE-146344187D17}"/>
          </ac:spMkLst>
        </pc:spChg>
        <pc:spChg chg="add mod">
          <ac:chgData name="山本　遥希(s25g410)" userId="c88a7199-882a-4297-8ee1-a8860c6b31c9" providerId="ADAL" clId="{40D1759A-141B-41B6-B9F3-A05CBE3F0054}" dt="2026-03-10T05:23:52.486" v="877" actId="1036"/>
          <ac:spMkLst>
            <pc:docMk/>
            <pc:sldMk cId="3226669230" sldId="1275"/>
            <ac:spMk id="18" creationId="{37CEAE38-12BF-8FB1-4AEB-ED3A65D17555}"/>
          </ac:spMkLst>
        </pc:spChg>
        <pc:spChg chg="add mod">
          <ac:chgData name="山本　遥希(s25g410)" userId="c88a7199-882a-4297-8ee1-a8860c6b31c9" providerId="ADAL" clId="{40D1759A-141B-41B6-B9F3-A05CBE3F0054}" dt="2026-03-10T05:24:05.465" v="881" actId="14100"/>
          <ac:spMkLst>
            <pc:docMk/>
            <pc:sldMk cId="3226669230" sldId="1275"/>
            <ac:spMk id="19" creationId="{B3B71C3A-EBDD-4236-A7C0-E14009EC414E}"/>
          </ac:spMkLst>
        </pc:spChg>
        <pc:spChg chg="add mod">
          <ac:chgData name="山本　遥希(s25g410)" userId="c88a7199-882a-4297-8ee1-a8860c6b31c9" providerId="ADAL" clId="{40D1759A-141B-41B6-B9F3-A05CBE3F0054}" dt="2026-03-10T05:25:53.589" v="1043" actId="1035"/>
          <ac:spMkLst>
            <pc:docMk/>
            <pc:sldMk cId="3226669230" sldId="1275"/>
            <ac:spMk id="24" creationId="{63DB1763-E1EC-50CC-B143-A6E8C4152D58}"/>
          </ac:spMkLst>
        </pc:spChg>
        <pc:spChg chg="mod">
          <ac:chgData name="山本　遥希(s25g410)" userId="c88a7199-882a-4297-8ee1-a8860c6b31c9" providerId="ADAL" clId="{40D1759A-141B-41B6-B9F3-A05CBE3F0054}" dt="2026-03-11T10:16:55.897" v="9342" actId="20577"/>
          <ac:spMkLst>
            <pc:docMk/>
            <pc:sldMk cId="3226669230" sldId="1275"/>
            <ac:spMk id="35" creationId="{D6C0A2EB-B99F-4AED-D81E-4C79B6EB6E7A}"/>
          </ac:spMkLst>
        </pc:spChg>
        <pc:picChg chg="add mod">
          <ac:chgData name="山本　遥希(s25g410)" userId="c88a7199-882a-4297-8ee1-a8860c6b31c9" providerId="ADAL" clId="{40D1759A-141B-41B6-B9F3-A05CBE3F0054}" dt="2026-03-10T05:19:10.652" v="671" actId="1076"/>
          <ac:picMkLst>
            <pc:docMk/>
            <pc:sldMk cId="3226669230" sldId="1275"/>
            <ac:picMk id="6" creationId="{BEC9776E-2991-A4AA-DA12-7FAE7A54AA43}"/>
          </ac:picMkLst>
        </pc:picChg>
        <pc:picChg chg="add mod">
          <ac:chgData name="山本　遥希(s25g410)" userId="c88a7199-882a-4297-8ee1-a8860c6b31c9" providerId="ADAL" clId="{40D1759A-141B-41B6-B9F3-A05CBE3F0054}" dt="2026-03-10T05:22:49.720" v="863" actId="14100"/>
          <ac:picMkLst>
            <pc:docMk/>
            <pc:sldMk cId="3226669230" sldId="1275"/>
            <ac:picMk id="8" creationId="{DF4ED28D-E4AF-1016-36AD-DF6CEFECDB6D}"/>
          </ac:picMkLst>
        </pc:picChg>
        <pc:cxnChg chg="add mod">
          <ac:chgData name="山本　遥希(s25g410)" userId="c88a7199-882a-4297-8ee1-a8860c6b31c9" providerId="ADAL" clId="{40D1759A-141B-41B6-B9F3-A05CBE3F0054}" dt="2026-03-10T05:23:28.192" v="871" actId="14100"/>
          <ac:cxnSpMkLst>
            <pc:docMk/>
            <pc:sldMk cId="3226669230" sldId="1275"/>
            <ac:cxnSpMk id="12" creationId="{79E58D67-A41D-534C-D5BE-2840D63FEEBA}"/>
          </ac:cxnSpMkLst>
        </pc:cxnChg>
        <pc:cxnChg chg="add mod">
          <ac:chgData name="山本　遥希(s25g410)" userId="c88a7199-882a-4297-8ee1-a8860c6b31c9" providerId="ADAL" clId="{40D1759A-141B-41B6-B9F3-A05CBE3F0054}" dt="2026-03-10T05:25:36.514" v="1036" actId="14100"/>
          <ac:cxnSpMkLst>
            <pc:docMk/>
            <pc:sldMk cId="3226669230" sldId="1275"/>
            <ac:cxnSpMk id="20" creationId="{7676920A-DF24-19A3-3BC1-ECEADE1EA4F9}"/>
          </ac:cxnSpMkLst>
        </pc:cxnChg>
        <pc:cxnChg chg="add mod">
          <ac:chgData name="山本　遥希(s25g410)" userId="c88a7199-882a-4297-8ee1-a8860c6b31c9" providerId="ADAL" clId="{40D1759A-141B-41B6-B9F3-A05CBE3F0054}" dt="2026-03-10T05:26:04.449" v="1046" actId="14100"/>
          <ac:cxnSpMkLst>
            <pc:docMk/>
            <pc:sldMk cId="3226669230" sldId="1275"/>
            <ac:cxnSpMk id="25" creationId="{3F48315A-CE85-28CE-A5CE-9C15F1A8A207}"/>
          </ac:cxnSpMkLst>
        </pc:cxnChg>
      </pc:sldChg>
      <pc:sldChg chg="addSp delSp modSp add mod">
        <pc:chgData name="山本　遥希(s25g410)" userId="c88a7199-882a-4297-8ee1-a8860c6b31c9" providerId="ADAL" clId="{40D1759A-141B-41B6-B9F3-A05CBE3F0054}" dt="2026-03-11T10:17:05.377" v="9354" actId="20577"/>
        <pc:sldMkLst>
          <pc:docMk/>
          <pc:sldMk cId="111846227" sldId="1276"/>
        </pc:sldMkLst>
        <pc:spChg chg="mod">
          <ac:chgData name="山本　遥希(s25g410)" userId="c88a7199-882a-4297-8ee1-a8860c6b31c9" providerId="ADAL" clId="{40D1759A-141B-41B6-B9F3-A05CBE3F0054}" dt="2026-03-10T05:33:11.021" v="1262" actId="1036"/>
          <ac:spMkLst>
            <pc:docMk/>
            <pc:sldMk cId="111846227" sldId="1276"/>
            <ac:spMk id="17" creationId="{114B53D3-F803-0D25-57E3-E0DE0D1B43A0}"/>
          </ac:spMkLst>
        </pc:spChg>
        <pc:spChg chg="mod">
          <ac:chgData name="山本　遥希(s25g410)" userId="c88a7199-882a-4297-8ee1-a8860c6b31c9" providerId="ADAL" clId="{40D1759A-141B-41B6-B9F3-A05CBE3F0054}" dt="2026-03-11T10:17:05.377" v="9354" actId="20577"/>
          <ac:spMkLst>
            <pc:docMk/>
            <pc:sldMk cId="111846227" sldId="1276"/>
            <ac:spMk id="35" creationId="{585FFFA6-3200-E0E6-5BFC-24429C8941FB}"/>
          </ac:spMkLst>
        </pc:spChg>
        <pc:picChg chg="add mod ord">
          <ac:chgData name="山本　遥希(s25g410)" userId="c88a7199-882a-4297-8ee1-a8860c6b31c9" providerId="ADAL" clId="{40D1759A-141B-41B6-B9F3-A05CBE3F0054}" dt="2026-03-10T05:30:37.934" v="1064" actId="1076"/>
          <ac:picMkLst>
            <pc:docMk/>
            <pc:sldMk cId="111846227" sldId="1276"/>
            <ac:picMk id="6" creationId="{B80EC0A0-DE14-8040-9C0A-44CB77B35C77}"/>
          </ac:picMkLst>
        </pc:picChg>
        <pc:picChg chg="add mod">
          <ac:chgData name="山本　遥希(s25g410)" userId="c88a7199-882a-4297-8ee1-a8860c6b31c9" providerId="ADAL" clId="{40D1759A-141B-41B6-B9F3-A05CBE3F0054}" dt="2026-03-10T05:35:19.327" v="1329" actId="1076"/>
          <ac:picMkLst>
            <pc:docMk/>
            <pc:sldMk cId="111846227" sldId="1276"/>
            <ac:picMk id="11" creationId="{5E4980CB-D7AA-841D-343D-FCE85549DCCA}"/>
          </ac:picMkLst>
        </pc:picChg>
      </pc:sldChg>
      <pc:sldChg chg="addSp modSp add mod">
        <pc:chgData name="山本　遥希(s25g410)" userId="c88a7199-882a-4297-8ee1-a8860c6b31c9" providerId="ADAL" clId="{40D1759A-141B-41B6-B9F3-A05CBE3F0054}" dt="2026-03-11T10:16:45.743" v="9334" actId="20577"/>
        <pc:sldMkLst>
          <pc:docMk/>
          <pc:sldMk cId="4101180803" sldId="1278"/>
        </pc:sldMkLst>
        <pc:spChg chg="add mod">
          <ac:chgData name="山本　遥希(s25g410)" userId="c88a7199-882a-4297-8ee1-a8860c6b31c9" providerId="ADAL" clId="{40D1759A-141B-41B6-B9F3-A05CBE3F0054}" dt="2026-03-10T05:21:47.451" v="817" actId="14100"/>
          <ac:spMkLst>
            <pc:docMk/>
            <pc:sldMk cId="4101180803" sldId="1278"/>
            <ac:spMk id="5" creationId="{30CB7B37-5F19-AB08-3AB9-02BCEE48CB94}"/>
          </ac:spMkLst>
        </pc:spChg>
        <pc:spChg chg="mod">
          <ac:chgData name="山本　遥希(s25g410)" userId="c88a7199-882a-4297-8ee1-a8860c6b31c9" providerId="ADAL" clId="{40D1759A-141B-41B6-B9F3-A05CBE3F0054}" dt="2026-03-11T10:16:45.743" v="9334" actId="20577"/>
          <ac:spMkLst>
            <pc:docMk/>
            <pc:sldMk cId="4101180803" sldId="1278"/>
            <ac:spMk id="35" creationId="{60BDFF2F-F7CB-4789-9788-2EE6209D5667}"/>
          </ac:spMkLst>
        </pc:spChg>
        <pc:picChg chg="mod">
          <ac:chgData name="山本　遥希(s25g410)" userId="c88a7199-882a-4297-8ee1-a8860c6b31c9" providerId="ADAL" clId="{40D1759A-141B-41B6-B9F3-A05CBE3F0054}" dt="2026-03-10T05:21:36.107" v="815" actId="1076"/>
          <ac:picMkLst>
            <pc:docMk/>
            <pc:sldMk cId="4101180803" sldId="1278"/>
            <ac:picMk id="6" creationId="{E8EAC4E7-140B-0EC8-23B0-A6E9ABE6F889}"/>
          </ac:picMkLst>
        </pc:picChg>
      </pc:sldChg>
      <pc:sldChg chg="addSp delSp modSp add mod">
        <pc:chgData name="山本　遥希(s25g410)" userId="c88a7199-882a-4297-8ee1-a8860c6b31c9" providerId="ADAL" clId="{40D1759A-141B-41B6-B9F3-A05CBE3F0054}" dt="2026-03-11T10:17:12.390" v="9359" actId="20577"/>
        <pc:sldMkLst>
          <pc:docMk/>
          <pc:sldMk cId="285907227" sldId="1279"/>
        </pc:sldMkLst>
        <pc:spChg chg="mod">
          <ac:chgData name="山本　遥希(s25g410)" userId="c88a7199-882a-4297-8ee1-a8860c6b31c9" providerId="ADAL" clId="{40D1759A-141B-41B6-B9F3-A05CBE3F0054}" dt="2026-03-11T10:17:12.390" v="9359" actId="20577"/>
          <ac:spMkLst>
            <pc:docMk/>
            <pc:sldMk cId="285907227" sldId="1279"/>
            <ac:spMk id="35" creationId="{F550BCD2-FCD4-D141-A8B4-E878C0F29936}"/>
          </ac:spMkLst>
        </pc:spChg>
        <pc:picChg chg="add mod ord">
          <ac:chgData name="山本　遥希(s25g410)" userId="c88a7199-882a-4297-8ee1-a8860c6b31c9" providerId="ADAL" clId="{40D1759A-141B-41B6-B9F3-A05CBE3F0054}" dt="2026-03-10T05:39:55.754" v="1575" actId="1076"/>
          <ac:picMkLst>
            <pc:docMk/>
            <pc:sldMk cId="285907227" sldId="1279"/>
            <ac:picMk id="6" creationId="{7419D6B3-268A-3C89-62D7-1C208D209702}"/>
          </ac:picMkLst>
        </pc:picChg>
      </pc:sldChg>
      <pc:sldChg chg="addSp delSp modSp add mod">
        <pc:chgData name="山本　遥希(s25g410)" userId="c88a7199-882a-4297-8ee1-a8860c6b31c9" providerId="ADAL" clId="{40D1759A-141B-41B6-B9F3-A05CBE3F0054}" dt="2026-03-11T10:17:18.728" v="9364" actId="20577"/>
        <pc:sldMkLst>
          <pc:docMk/>
          <pc:sldMk cId="2772267624" sldId="1280"/>
        </pc:sldMkLst>
        <pc:spChg chg="add mod">
          <ac:chgData name="山本　遥希(s25g410)" userId="c88a7199-882a-4297-8ee1-a8860c6b31c9" providerId="ADAL" clId="{40D1759A-141B-41B6-B9F3-A05CBE3F0054}" dt="2026-03-10T06:34:44.092" v="2011" actId="1076"/>
          <ac:spMkLst>
            <pc:docMk/>
            <pc:sldMk cId="2772267624" sldId="1280"/>
            <ac:spMk id="18" creationId="{D41B9CB5-CA2A-8D9B-8559-60067DA79123}"/>
          </ac:spMkLst>
        </pc:spChg>
        <pc:spChg chg="add mod">
          <ac:chgData name="山本　遥希(s25g410)" userId="c88a7199-882a-4297-8ee1-a8860c6b31c9" providerId="ADAL" clId="{40D1759A-141B-41B6-B9F3-A05CBE3F0054}" dt="2026-03-10T06:35:56.185" v="2063" actId="14100"/>
          <ac:spMkLst>
            <pc:docMk/>
            <pc:sldMk cId="2772267624" sldId="1280"/>
            <ac:spMk id="21" creationId="{CCBC0AAB-92ED-7967-A41D-4777AB9B0643}"/>
          </ac:spMkLst>
        </pc:spChg>
        <pc:spChg chg="mod">
          <ac:chgData name="山本　遥希(s25g410)" userId="c88a7199-882a-4297-8ee1-a8860c6b31c9" providerId="ADAL" clId="{40D1759A-141B-41B6-B9F3-A05CBE3F0054}" dt="2026-03-11T10:17:18.728" v="9364" actId="20577"/>
          <ac:spMkLst>
            <pc:docMk/>
            <pc:sldMk cId="2772267624" sldId="1280"/>
            <ac:spMk id="35" creationId="{733846A7-EC79-F966-38E6-48385A760693}"/>
          </ac:spMkLst>
        </pc:spChg>
        <pc:picChg chg="add mod">
          <ac:chgData name="山本　遥希(s25g410)" userId="c88a7199-882a-4297-8ee1-a8860c6b31c9" providerId="ADAL" clId="{40D1759A-141B-41B6-B9F3-A05CBE3F0054}" dt="2026-03-10T06:34:18.785" v="1996" actId="27614"/>
          <ac:picMkLst>
            <pc:docMk/>
            <pc:sldMk cId="2772267624" sldId="1280"/>
            <ac:picMk id="14" creationId="{8375FDD1-B5A7-2099-1611-3AF56BFEE7A8}"/>
          </ac:picMkLst>
        </pc:picChg>
        <pc:picChg chg="add mod">
          <ac:chgData name="山本　遥希(s25g410)" userId="c88a7199-882a-4297-8ee1-a8860c6b31c9" providerId="ADAL" clId="{40D1759A-141B-41B6-B9F3-A05CBE3F0054}" dt="2026-03-10T06:35:31.464" v="2057" actId="1076"/>
          <ac:picMkLst>
            <pc:docMk/>
            <pc:sldMk cId="2772267624" sldId="1280"/>
            <ac:picMk id="20" creationId="{157BEF2E-F430-FD00-F3F7-EA8BDC9C4FCC}"/>
          </ac:picMkLst>
        </pc:picChg>
      </pc:sldChg>
      <pc:sldChg chg="addSp delSp modSp add mod">
        <pc:chgData name="山本　遥希(s25g410)" userId="c88a7199-882a-4297-8ee1-a8860c6b31c9" providerId="ADAL" clId="{40D1759A-141B-41B6-B9F3-A05CBE3F0054}" dt="2026-03-16T10:07:53.322" v="12809" actId="20577"/>
        <pc:sldMkLst>
          <pc:docMk/>
          <pc:sldMk cId="2667523371" sldId="1281"/>
        </pc:sldMkLst>
        <pc:spChg chg="mod">
          <ac:chgData name="山本　遥希(s25g410)" userId="c88a7199-882a-4297-8ee1-a8860c6b31c9" providerId="ADAL" clId="{40D1759A-141B-41B6-B9F3-A05CBE3F0054}" dt="2026-03-11T05:27:56.465" v="3210" actId="1076"/>
          <ac:spMkLst>
            <pc:docMk/>
            <pc:sldMk cId="2667523371" sldId="1281"/>
            <ac:spMk id="17" creationId="{ABD036C7-B0ED-C589-02AA-DB3CF19B328A}"/>
          </ac:spMkLst>
        </pc:spChg>
        <pc:spChg chg="mod">
          <ac:chgData name="山本　遥希(s25g410)" userId="c88a7199-882a-4297-8ee1-a8860c6b31c9" providerId="ADAL" clId="{40D1759A-141B-41B6-B9F3-A05CBE3F0054}" dt="2026-03-16T10:07:53.322" v="12809" actId="20577"/>
          <ac:spMkLst>
            <pc:docMk/>
            <pc:sldMk cId="2667523371" sldId="1281"/>
            <ac:spMk id="35" creationId="{45A20C14-EA8A-DF5E-965C-54AA46D5DA2A}"/>
          </ac:spMkLst>
        </pc:spChg>
        <pc:picChg chg="add del mod ord">
          <ac:chgData name="山本　遥希(s25g410)" userId="c88a7199-882a-4297-8ee1-a8860c6b31c9" providerId="ADAL" clId="{40D1759A-141B-41B6-B9F3-A05CBE3F0054}" dt="2026-03-11T05:27:58.837" v="3215" actId="478"/>
          <ac:picMkLst>
            <pc:docMk/>
            <pc:sldMk cId="2667523371" sldId="1281"/>
            <ac:picMk id="9" creationId="{E4BDCC05-A2E7-A159-F164-77AAA074318C}"/>
          </ac:picMkLst>
        </pc:picChg>
      </pc:sldChg>
      <pc:sldChg chg="addSp delSp modSp add mod">
        <pc:chgData name="山本　遥希(s25g410)" userId="c88a7199-882a-4297-8ee1-a8860c6b31c9" providerId="ADAL" clId="{40D1759A-141B-41B6-B9F3-A05CBE3F0054}" dt="2026-03-16T10:23:42.180" v="12937" actId="14100"/>
        <pc:sldMkLst>
          <pc:docMk/>
          <pc:sldMk cId="672648827" sldId="1282"/>
        </pc:sldMkLst>
        <pc:spChg chg="add mod">
          <ac:chgData name="山本　遥希(s25g410)" userId="c88a7199-882a-4297-8ee1-a8860c6b31c9" providerId="ADAL" clId="{40D1759A-141B-41B6-B9F3-A05CBE3F0054}" dt="2026-03-16T10:23:42.180" v="12937" actId="14100"/>
          <ac:spMkLst>
            <pc:docMk/>
            <pc:sldMk cId="672648827" sldId="1282"/>
            <ac:spMk id="5" creationId="{721AC95E-0D77-E688-EBEC-C7CA36EF4CA3}"/>
          </ac:spMkLst>
        </pc:spChg>
        <pc:spChg chg="mod">
          <ac:chgData name="山本　遥希(s25g410)" userId="c88a7199-882a-4297-8ee1-a8860c6b31c9" providerId="ADAL" clId="{40D1759A-141B-41B6-B9F3-A05CBE3F0054}" dt="2026-03-11T05:42:53.360" v="3521" actId="14100"/>
          <ac:spMkLst>
            <pc:docMk/>
            <pc:sldMk cId="672648827" sldId="1282"/>
            <ac:spMk id="15" creationId="{6DADBE5C-1D14-6647-F938-C6F930947750}"/>
          </ac:spMkLst>
        </pc:spChg>
        <pc:spChg chg="mod">
          <ac:chgData name="山本　遥希(s25g410)" userId="c88a7199-882a-4297-8ee1-a8860c6b31c9" providerId="ADAL" clId="{40D1759A-141B-41B6-B9F3-A05CBE3F0054}" dt="2026-03-16T10:08:05.700" v="12819" actId="20577"/>
          <ac:spMkLst>
            <pc:docMk/>
            <pc:sldMk cId="672648827" sldId="1282"/>
            <ac:spMk id="35" creationId="{623CA3D4-3B47-961A-16A7-A51698B01368}"/>
          </ac:spMkLst>
        </pc:spChg>
        <pc:picChg chg="add mod ord">
          <ac:chgData name="山本　遥希(s25g410)" userId="c88a7199-882a-4297-8ee1-a8860c6b31c9" providerId="ADAL" clId="{40D1759A-141B-41B6-B9F3-A05CBE3F0054}" dt="2026-03-11T05:42:45.479" v="3520" actId="167"/>
          <ac:picMkLst>
            <pc:docMk/>
            <pc:sldMk cId="672648827" sldId="1282"/>
            <ac:picMk id="13" creationId="{D5076939-5C71-8FA7-509A-367963113F4A}"/>
          </ac:picMkLst>
        </pc:picChg>
      </pc:sldChg>
      <pc:sldChg chg="addSp delSp modSp add mod">
        <pc:chgData name="山本　遥希(s25g410)" userId="c88a7199-882a-4297-8ee1-a8860c6b31c9" providerId="ADAL" clId="{40D1759A-141B-41B6-B9F3-A05CBE3F0054}" dt="2026-03-16T10:07:41.550" v="12799" actId="20577"/>
        <pc:sldMkLst>
          <pc:docMk/>
          <pc:sldMk cId="684672746" sldId="1283"/>
        </pc:sldMkLst>
        <pc:spChg chg="mod">
          <ac:chgData name="山本　遥希(s25g410)" userId="c88a7199-882a-4297-8ee1-a8860c6b31c9" providerId="ADAL" clId="{40D1759A-141B-41B6-B9F3-A05CBE3F0054}" dt="2026-03-11T04:56:53.468" v="2826" actId="1076"/>
          <ac:spMkLst>
            <pc:docMk/>
            <pc:sldMk cId="684672746" sldId="1283"/>
            <ac:spMk id="9" creationId="{9C36A61B-E86C-327D-4731-8131196C029D}"/>
          </ac:spMkLst>
        </pc:spChg>
        <pc:spChg chg="mod">
          <ac:chgData name="山本　遥希(s25g410)" userId="c88a7199-882a-4297-8ee1-a8860c6b31c9" providerId="ADAL" clId="{40D1759A-141B-41B6-B9F3-A05CBE3F0054}" dt="2026-03-11T04:57:17.674" v="2830" actId="14100"/>
          <ac:spMkLst>
            <pc:docMk/>
            <pc:sldMk cId="684672746" sldId="1283"/>
            <ac:spMk id="15" creationId="{32D3F72E-93B2-08B5-E8E2-4806FB215E57}"/>
          </ac:spMkLst>
        </pc:spChg>
        <pc:spChg chg="mod">
          <ac:chgData name="山本　遥希(s25g410)" userId="c88a7199-882a-4297-8ee1-a8860c6b31c9" providerId="ADAL" clId="{40D1759A-141B-41B6-B9F3-A05CBE3F0054}" dt="2026-03-11T04:57:06.451" v="2828" actId="14100"/>
          <ac:spMkLst>
            <pc:docMk/>
            <pc:sldMk cId="684672746" sldId="1283"/>
            <ac:spMk id="17" creationId="{9D9F2CFF-EAFF-90E5-0BC7-8987064443A5}"/>
          </ac:spMkLst>
        </pc:spChg>
        <pc:spChg chg="mod">
          <ac:chgData name="山本　遥希(s25g410)" userId="c88a7199-882a-4297-8ee1-a8860c6b31c9" providerId="ADAL" clId="{40D1759A-141B-41B6-B9F3-A05CBE3F0054}" dt="2026-03-16T10:07:41.550" v="12799" actId="20577"/>
          <ac:spMkLst>
            <pc:docMk/>
            <pc:sldMk cId="684672746" sldId="1283"/>
            <ac:spMk id="35" creationId="{1C46FDC0-AA07-7B17-29CA-1D715D6E4761}"/>
          </ac:spMkLst>
        </pc:spChg>
        <pc:picChg chg="add mod ord">
          <ac:chgData name="山本　遥希(s25g410)" userId="c88a7199-882a-4297-8ee1-a8860c6b31c9" providerId="ADAL" clId="{40D1759A-141B-41B6-B9F3-A05CBE3F0054}" dt="2026-03-11T04:56:47.226" v="2825" actId="1076"/>
          <ac:picMkLst>
            <pc:docMk/>
            <pc:sldMk cId="684672746" sldId="1283"/>
            <ac:picMk id="6" creationId="{333402D3-8B83-9C13-C780-E51492DA8E57}"/>
          </ac:picMkLst>
        </pc:picChg>
        <pc:cxnChg chg="add mod">
          <ac:chgData name="山本　遥希(s25g410)" userId="c88a7199-882a-4297-8ee1-a8860c6b31c9" providerId="ADAL" clId="{40D1759A-141B-41B6-B9F3-A05CBE3F0054}" dt="2026-03-11T04:57:27.317" v="2832" actId="14100"/>
          <ac:cxnSpMkLst>
            <pc:docMk/>
            <pc:sldMk cId="684672746" sldId="1283"/>
            <ac:cxnSpMk id="7" creationId="{6C9E9E74-C1AB-3585-111A-0F80F122B387}"/>
          </ac:cxnSpMkLst>
        </pc:cxnChg>
        <pc:cxnChg chg="add mod">
          <ac:chgData name="山本　遥希(s25g410)" userId="c88a7199-882a-4297-8ee1-a8860c6b31c9" providerId="ADAL" clId="{40D1759A-141B-41B6-B9F3-A05CBE3F0054}" dt="2026-03-11T04:57:37.324" v="2836" actId="14100"/>
          <ac:cxnSpMkLst>
            <pc:docMk/>
            <pc:sldMk cId="684672746" sldId="1283"/>
            <ac:cxnSpMk id="12" creationId="{C6E62389-B41E-A6AC-CE0A-B73DC93489CF}"/>
          </ac:cxnSpMkLst>
        </pc:cxnChg>
      </pc:sldChg>
      <pc:sldChg chg="addSp delSp modSp add mod">
        <pc:chgData name="山本　遥希(s25g410)" userId="c88a7199-882a-4297-8ee1-a8860c6b31c9" providerId="ADAL" clId="{40D1759A-141B-41B6-B9F3-A05CBE3F0054}" dt="2026-03-11T10:17:30.414" v="9374" actId="20577"/>
        <pc:sldMkLst>
          <pc:docMk/>
          <pc:sldMk cId="3664918471" sldId="1284"/>
        </pc:sldMkLst>
        <pc:spChg chg="add mod">
          <ac:chgData name="山本　遥希(s25g410)" userId="c88a7199-882a-4297-8ee1-a8860c6b31c9" providerId="ADAL" clId="{40D1759A-141B-41B6-B9F3-A05CBE3F0054}" dt="2026-03-10T06:41:28.796" v="2273" actId="14100"/>
          <ac:spMkLst>
            <pc:docMk/>
            <pc:sldMk cId="3664918471" sldId="1284"/>
            <ac:spMk id="12" creationId="{135FAF5B-3C23-FAC5-76CF-997FE3ABBE10}"/>
          </ac:spMkLst>
        </pc:spChg>
        <pc:spChg chg="add mod">
          <ac:chgData name="山本　遥希(s25g410)" userId="c88a7199-882a-4297-8ee1-a8860c6b31c9" providerId="ADAL" clId="{40D1759A-141B-41B6-B9F3-A05CBE3F0054}" dt="2026-03-10T06:41:50.185" v="2280" actId="14100"/>
          <ac:spMkLst>
            <pc:docMk/>
            <pc:sldMk cId="3664918471" sldId="1284"/>
            <ac:spMk id="17" creationId="{5BBAB386-F14E-A573-B2B1-D6A4EC97DDAB}"/>
          </ac:spMkLst>
        </pc:spChg>
        <pc:spChg chg="mod">
          <ac:chgData name="山本　遥希(s25g410)" userId="c88a7199-882a-4297-8ee1-a8860c6b31c9" providerId="ADAL" clId="{40D1759A-141B-41B6-B9F3-A05CBE3F0054}" dt="2026-03-10T06:38:07.928" v="2219" actId="1035"/>
          <ac:spMkLst>
            <pc:docMk/>
            <pc:sldMk cId="3664918471" sldId="1284"/>
            <ac:spMk id="18" creationId="{62D25A67-E96A-9E4F-8EF3-7F76FD8BBF58}"/>
          </ac:spMkLst>
        </pc:spChg>
        <pc:spChg chg="mod">
          <ac:chgData name="山本　遥希(s25g410)" userId="c88a7199-882a-4297-8ee1-a8860c6b31c9" providerId="ADAL" clId="{40D1759A-141B-41B6-B9F3-A05CBE3F0054}" dt="2026-03-10T06:38:07.928" v="2219" actId="1035"/>
          <ac:spMkLst>
            <pc:docMk/>
            <pc:sldMk cId="3664918471" sldId="1284"/>
            <ac:spMk id="21" creationId="{6BB3FA33-655B-9BED-970B-4F547F778715}"/>
          </ac:spMkLst>
        </pc:spChg>
        <pc:spChg chg="mod">
          <ac:chgData name="山本　遥希(s25g410)" userId="c88a7199-882a-4297-8ee1-a8860c6b31c9" providerId="ADAL" clId="{40D1759A-141B-41B6-B9F3-A05CBE3F0054}" dt="2026-03-11T10:17:30.414" v="9374" actId="20577"/>
          <ac:spMkLst>
            <pc:docMk/>
            <pc:sldMk cId="3664918471" sldId="1284"/>
            <ac:spMk id="35" creationId="{5CA0BDEE-0383-F99E-AA1F-68DCDCC4FD51}"/>
          </ac:spMkLst>
        </pc:spChg>
        <pc:picChg chg="add mod ord">
          <ac:chgData name="山本　遥希(s25g410)" userId="c88a7199-882a-4297-8ee1-a8860c6b31c9" providerId="ADAL" clId="{40D1759A-141B-41B6-B9F3-A05CBE3F0054}" dt="2026-03-10T06:38:07.928" v="2219" actId="1035"/>
          <ac:picMkLst>
            <pc:docMk/>
            <pc:sldMk cId="3664918471" sldId="1284"/>
            <ac:picMk id="6" creationId="{8444574E-1932-7454-B9C9-CEEF48A24A52}"/>
          </ac:picMkLst>
        </pc:picChg>
        <pc:picChg chg="add mod">
          <ac:chgData name="山本　遥希(s25g410)" userId="c88a7199-882a-4297-8ee1-a8860c6b31c9" providerId="ADAL" clId="{40D1759A-141B-41B6-B9F3-A05CBE3F0054}" dt="2026-03-10T06:40:42.998" v="2230" actId="1076"/>
          <ac:picMkLst>
            <pc:docMk/>
            <pc:sldMk cId="3664918471" sldId="1284"/>
            <ac:picMk id="11" creationId="{0EBEB0F6-1C8D-D5FD-1AB1-47C32B294931}"/>
          </ac:picMkLst>
        </pc:picChg>
        <pc:cxnChg chg="add mod">
          <ac:chgData name="山本　遥希(s25g410)" userId="c88a7199-882a-4297-8ee1-a8860c6b31c9" providerId="ADAL" clId="{40D1759A-141B-41B6-B9F3-A05CBE3F0054}" dt="2026-03-10T06:38:07.928" v="2219" actId="1035"/>
          <ac:cxnSpMkLst>
            <pc:docMk/>
            <pc:sldMk cId="3664918471" sldId="1284"/>
            <ac:cxnSpMk id="7" creationId="{F8EC54CD-C6E2-2C6D-E657-E69C772D713F}"/>
          </ac:cxnSpMkLst>
        </pc:cxnChg>
        <pc:cxnChg chg="add mod">
          <ac:chgData name="山本　遥希(s25g410)" userId="c88a7199-882a-4297-8ee1-a8860c6b31c9" providerId="ADAL" clId="{40D1759A-141B-41B6-B9F3-A05CBE3F0054}" dt="2026-03-10T06:42:04.550" v="2283" actId="14100"/>
          <ac:cxnSpMkLst>
            <pc:docMk/>
            <pc:sldMk cId="3664918471" sldId="1284"/>
            <ac:cxnSpMk id="13" creationId="{83ADED4C-0A2E-F55A-301B-077C8A508C7C}"/>
          </ac:cxnSpMkLst>
        </pc:cxnChg>
      </pc:sldChg>
      <pc:sldChg chg="addSp delSp modSp add mod">
        <pc:chgData name="山本　遥希(s25g410)" userId="c88a7199-882a-4297-8ee1-a8860c6b31c9" providerId="ADAL" clId="{40D1759A-141B-41B6-B9F3-A05CBE3F0054}" dt="2026-03-11T10:17:40.175" v="9384" actId="20577"/>
        <pc:sldMkLst>
          <pc:docMk/>
          <pc:sldMk cId="566301988" sldId="1285"/>
        </pc:sldMkLst>
        <pc:spChg chg="mod">
          <ac:chgData name="山本　遥希(s25g410)" userId="c88a7199-882a-4297-8ee1-a8860c6b31c9" providerId="ADAL" clId="{40D1759A-141B-41B6-B9F3-A05CBE3F0054}" dt="2026-03-11T10:17:40.175" v="9384" actId="20577"/>
          <ac:spMkLst>
            <pc:docMk/>
            <pc:sldMk cId="566301988" sldId="1285"/>
            <ac:spMk id="35" creationId="{C07A6FB3-C18F-3C59-88C2-9110FE9E54C7}"/>
          </ac:spMkLst>
        </pc:spChg>
        <pc:picChg chg="add mod">
          <ac:chgData name="山本　遥希(s25g410)" userId="c88a7199-882a-4297-8ee1-a8860c6b31c9" providerId="ADAL" clId="{40D1759A-141B-41B6-B9F3-A05CBE3F0054}" dt="2026-03-11T04:48:08.503" v="2368" actId="27614"/>
          <ac:picMkLst>
            <pc:docMk/>
            <pc:sldMk cId="566301988" sldId="1285"/>
            <ac:picMk id="7" creationId="{B1EE0AF7-819E-9E0D-1690-CA5D57E5DF3B}"/>
          </ac:picMkLst>
        </pc:picChg>
      </pc:sldChg>
      <pc:sldChg chg="addSp delSp modSp add mod">
        <pc:chgData name="山本　遥希(s25g410)" userId="c88a7199-882a-4297-8ee1-a8860c6b31c9" providerId="ADAL" clId="{40D1759A-141B-41B6-B9F3-A05CBE3F0054}" dt="2026-03-11T10:17:47.631" v="9393" actId="20577"/>
        <pc:sldMkLst>
          <pc:docMk/>
          <pc:sldMk cId="1356474699" sldId="1286"/>
        </pc:sldMkLst>
        <pc:spChg chg="mod">
          <ac:chgData name="山本　遥希(s25g410)" userId="c88a7199-882a-4297-8ee1-a8860c6b31c9" providerId="ADAL" clId="{40D1759A-141B-41B6-B9F3-A05CBE3F0054}" dt="2026-03-11T10:17:47.631" v="9393" actId="20577"/>
          <ac:spMkLst>
            <pc:docMk/>
            <pc:sldMk cId="1356474699" sldId="1286"/>
            <ac:spMk id="35" creationId="{F7D5CA85-B5D9-74BB-6C18-A519BEB48671}"/>
          </ac:spMkLst>
        </pc:spChg>
        <pc:picChg chg="add mod">
          <ac:chgData name="山本　遥希(s25g410)" userId="c88a7199-882a-4297-8ee1-a8860c6b31c9" providerId="ADAL" clId="{40D1759A-141B-41B6-B9F3-A05CBE3F0054}" dt="2026-03-11T04:48:50.659" v="2377" actId="1076"/>
          <ac:picMkLst>
            <pc:docMk/>
            <pc:sldMk cId="1356474699" sldId="1286"/>
            <ac:picMk id="7" creationId="{BD410C40-AC4A-45E2-0E03-24FC303FCD83}"/>
          </ac:picMkLst>
        </pc:picChg>
      </pc:sldChg>
      <pc:sldChg chg="addSp delSp modSp add mod">
        <pc:chgData name="山本　遥希(s25g410)" userId="c88a7199-882a-4297-8ee1-a8860c6b31c9" providerId="ADAL" clId="{40D1759A-141B-41B6-B9F3-A05CBE3F0054}" dt="2026-03-16T10:07:29.750" v="12794" actId="20577"/>
        <pc:sldMkLst>
          <pc:docMk/>
          <pc:sldMk cId="3020636648" sldId="1287"/>
        </pc:sldMkLst>
        <pc:spChg chg="mod">
          <ac:chgData name="山本　遥希(s25g410)" userId="c88a7199-882a-4297-8ee1-a8860c6b31c9" providerId="ADAL" clId="{40D1759A-141B-41B6-B9F3-A05CBE3F0054}" dt="2026-03-16T10:07:29.750" v="12794" actId="20577"/>
          <ac:spMkLst>
            <pc:docMk/>
            <pc:sldMk cId="3020636648" sldId="1287"/>
            <ac:spMk id="35" creationId="{F2C09937-CBEE-5DFA-183E-808CE303AA96}"/>
          </ac:spMkLst>
        </pc:spChg>
        <pc:picChg chg="add mod">
          <ac:chgData name="山本　遥希(s25g410)" userId="c88a7199-882a-4297-8ee1-a8860c6b31c9" providerId="ADAL" clId="{40D1759A-141B-41B6-B9F3-A05CBE3F0054}" dt="2026-03-11T04:51:15.032" v="2561" actId="962"/>
          <ac:picMkLst>
            <pc:docMk/>
            <pc:sldMk cId="3020636648" sldId="1287"/>
            <ac:picMk id="6" creationId="{8AB0D1EE-3A83-855C-E13A-D497CBCB3AA6}"/>
          </ac:picMkLst>
        </pc:picChg>
      </pc:sldChg>
      <pc:sldChg chg="addSp delSp modSp add mod">
        <pc:chgData name="山本　遥希(s25g410)" userId="c88a7199-882a-4297-8ee1-a8860c6b31c9" providerId="ADAL" clId="{40D1759A-141B-41B6-B9F3-A05CBE3F0054}" dt="2026-03-16T10:07:48.143" v="12804" actId="20577"/>
        <pc:sldMkLst>
          <pc:docMk/>
          <pc:sldMk cId="4163674571" sldId="1288"/>
        </pc:sldMkLst>
        <pc:spChg chg="mod">
          <ac:chgData name="山本　遥希(s25g410)" userId="c88a7199-882a-4297-8ee1-a8860c6b31c9" providerId="ADAL" clId="{40D1759A-141B-41B6-B9F3-A05CBE3F0054}" dt="2026-03-11T05:04:27.831" v="2847" actId="14100"/>
          <ac:spMkLst>
            <pc:docMk/>
            <pc:sldMk cId="4163674571" sldId="1288"/>
            <ac:spMk id="9" creationId="{D582233A-D1A3-92D4-02F0-EC5FCD8C03BC}"/>
          </ac:spMkLst>
        </pc:spChg>
        <pc:spChg chg="mod">
          <ac:chgData name="山本　遥希(s25g410)" userId="c88a7199-882a-4297-8ee1-a8860c6b31c9" providerId="ADAL" clId="{40D1759A-141B-41B6-B9F3-A05CBE3F0054}" dt="2026-03-16T10:07:48.143" v="12804" actId="20577"/>
          <ac:spMkLst>
            <pc:docMk/>
            <pc:sldMk cId="4163674571" sldId="1288"/>
            <ac:spMk id="35" creationId="{A1DE5661-9F36-6126-B654-33882FF97728}"/>
          </ac:spMkLst>
        </pc:spChg>
        <pc:picChg chg="add mod ord">
          <ac:chgData name="山本　遥希(s25g410)" userId="c88a7199-882a-4297-8ee1-a8860c6b31c9" providerId="ADAL" clId="{40D1759A-141B-41B6-B9F3-A05CBE3F0054}" dt="2026-03-11T05:04:20.261" v="2845" actId="167"/>
          <ac:picMkLst>
            <pc:docMk/>
            <pc:sldMk cId="4163674571" sldId="1288"/>
            <ac:picMk id="8" creationId="{16E0BEE3-A140-0B06-07CA-D16579E18AD3}"/>
          </ac:picMkLst>
        </pc:picChg>
      </pc:sldChg>
      <pc:sldChg chg="addSp delSp modSp add mod">
        <pc:chgData name="山本　遥希(s25g410)" userId="c88a7199-882a-4297-8ee1-a8860c6b31c9" providerId="ADAL" clId="{40D1759A-141B-41B6-B9F3-A05CBE3F0054}" dt="2026-03-16T10:07:58.889" v="12814" actId="20577"/>
        <pc:sldMkLst>
          <pc:docMk/>
          <pc:sldMk cId="1998580004" sldId="1289"/>
        </pc:sldMkLst>
        <pc:spChg chg="mod">
          <ac:chgData name="山本　遥希(s25g410)" userId="c88a7199-882a-4297-8ee1-a8860c6b31c9" providerId="ADAL" clId="{40D1759A-141B-41B6-B9F3-A05CBE3F0054}" dt="2026-03-11T05:25:28.851" v="3119" actId="1076"/>
          <ac:spMkLst>
            <pc:docMk/>
            <pc:sldMk cId="1998580004" sldId="1289"/>
            <ac:spMk id="9" creationId="{9DB6F9BF-B2C8-6F6A-7F5F-3BC0C1DE1DB4}"/>
          </ac:spMkLst>
        </pc:spChg>
        <pc:spChg chg="mod">
          <ac:chgData name="山本　遥希(s25g410)" userId="c88a7199-882a-4297-8ee1-a8860c6b31c9" providerId="ADAL" clId="{40D1759A-141B-41B6-B9F3-A05CBE3F0054}" dt="2026-03-11T05:25:55.852" v="3126" actId="1076"/>
          <ac:spMkLst>
            <pc:docMk/>
            <pc:sldMk cId="1998580004" sldId="1289"/>
            <ac:spMk id="15" creationId="{7261C5FE-E7ED-1159-D6C7-FEBE05747D58}"/>
          </ac:spMkLst>
        </pc:spChg>
        <pc:spChg chg="mod">
          <ac:chgData name="山本　遥希(s25g410)" userId="c88a7199-882a-4297-8ee1-a8860c6b31c9" providerId="ADAL" clId="{40D1759A-141B-41B6-B9F3-A05CBE3F0054}" dt="2026-03-11T05:25:40.852" v="3125" actId="1036"/>
          <ac:spMkLst>
            <pc:docMk/>
            <pc:sldMk cId="1998580004" sldId="1289"/>
            <ac:spMk id="17" creationId="{FAFF223B-0026-5799-3902-48C987BD9AFE}"/>
          </ac:spMkLst>
        </pc:spChg>
        <pc:spChg chg="mod">
          <ac:chgData name="山本　遥希(s25g410)" userId="c88a7199-882a-4297-8ee1-a8860c6b31c9" providerId="ADAL" clId="{40D1759A-141B-41B6-B9F3-A05CBE3F0054}" dt="2026-03-16T10:07:58.889" v="12814" actId="20577"/>
          <ac:spMkLst>
            <pc:docMk/>
            <pc:sldMk cId="1998580004" sldId="1289"/>
            <ac:spMk id="35" creationId="{7D4AEA96-9133-4094-80E0-559214F423F3}"/>
          </ac:spMkLst>
        </pc:spChg>
        <pc:picChg chg="add mod ord">
          <ac:chgData name="山本　遥希(s25g410)" userId="c88a7199-882a-4297-8ee1-a8860c6b31c9" providerId="ADAL" clId="{40D1759A-141B-41B6-B9F3-A05CBE3F0054}" dt="2026-03-11T05:25:13.024" v="3116" actId="1076"/>
          <ac:picMkLst>
            <pc:docMk/>
            <pc:sldMk cId="1998580004" sldId="1289"/>
            <ac:picMk id="8" creationId="{76AC55E9-5DA8-D358-76D5-3E459694D95D}"/>
          </ac:picMkLst>
        </pc:picChg>
        <pc:cxnChg chg="mod">
          <ac:chgData name="山本　遥希(s25g410)" userId="c88a7199-882a-4297-8ee1-a8860c6b31c9" providerId="ADAL" clId="{40D1759A-141B-41B6-B9F3-A05CBE3F0054}" dt="2026-03-11T05:25:40.852" v="3125" actId="1036"/>
          <ac:cxnSpMkLst>
            <pc:docMk/>
            <pc:sldMk cId="1998580004" sldId="1289"/>
            <ac:cxnSpMk id="7" creationId="{C49EC12B-86A0-7EBC-FE15-C03083777431}"/>
          </ac:cxnSpMkLst>
        </pc:cxnChg>
        <pc:cxnChg chg="mod">
          <ac:chgData name="山本　遥希(s25g410)" userId="c88a7199-882a-4297-8ee1-a8860c6b31c9" providerId="ADAL" clId="{40D1759A-141B-41B6-B9F3-A05CBE3F0054}" dt="2026-03-11T05:25:55.852" v="3126" actId="1076"/>
          <ac:cxnSpMkLst>
            <pc:docMk/>
            <pc:sldMk cId="1998580004" sldId="1289"/>
            <ac:cxnSpMk id="12" creationId="{E9B2D06E-1535-E892-B71C-6E590EF9B608}"/>
          </ac:cxnSpMkLst>
        </pc:cxnChg>
      </pc:sldChg>
      <pc:sldChg chg="addSp delSp modSp add mod">
        <pc:chgData name="山本　遥希(s25g410)" userId="c88a7199-882a-4297-8ee1-a8860c6b31c9" providerId="ADAL" clId="{40D1759A-141B-41B6-B9F3-A05CBE3F0054}" dt="2026-03-16T10:08:21.723" v="12829" actId="20577"/>
        <pc:sldMkLst>
          <pc:docMk/>
          <pc:sldMk cId="3741287798" sldId="1290"/>
        </pc:sldMkLst>
        <pc:spChg chg="add mod">
          <ac:chgData name="山本　遥希(s25g410)" userId="c88a7199-882a-4297-8ee1-a8860c6b31c9" providerId="ADAL" clId="{40D1759A-141B-41B6-B9F3-A05CBE3F0054}" dt="2026-03-11T05:47:18.190" v="3675" actId="1076"/>
          <ac:spMkLst>
            <pc:docMk/>
            <pc:sldMk cId="3741287798" sldId="1290"/>
            <ac:spMk id="8" creationId="{C83BD8FC-CBBC-2545-2301-4E09F31516F5}"/>
          </ac:spMkLst>
        </pc:spChg>
        <pc:spChg chg="add mod">
          <ac:chgData name="山本　遥希(s25g410)" userId="c88a7199-882a-4297-8ee1-a8860c6b31c9" providerId="ADAL" clId="{40D1759A-141B-41B6-B9F3-A05CBE3F0054}" dt="2026-03-11T05:47:10.692" v="3674" actId="14100"/>
          <ac:spMkLst>
            <pc:docMk/>
            <pc:sldMk cId="3741287798" sldId="1290"/>
            <ac:spMk id="9" creationId="{96ED29B8-026E-1600-DB6A-056F244F74EE}"/>
          </ac:spMkLst>
        </pc:spChg>
        <pc:spChg chg="mod">
          <ac:chgData name="山本　遥希(s25g410)" userId="c88a7199-882a-4297-8ee1-a8860c6b31c9" providerId="ADAL" clId="{40D1759A-141B-41B6-B9F3-A05CBE3F0054}" dt="2026-03-16T10:08:21.723" v="12829" actId="20577"/>
          <ac:spMkLst>
            <pc:docMk/>
            <pc:sldMk cId="3741287798" sldId="1290"/>
            <ac:spMk id="35" creationId="{D64F5027-D45F-9C11-D081-BBEEC20E3F88}"/>
          </ac:spMkLst>
        </pc:spChg>
        <pc:picChg chg="add mod ord">
          <ac:chgData name="山本　遥希(s25g410)" userId="c88a7199-882a-4297-8ee1-a8860c6b31c9" providerId="ADAL" clId="{40D1759A-141B-41B6-B9F3-A05CBE3F0054}" dt="2026-03-11T05:46:56.851" v="3671" actId="1076"/>
          <ac:picMkLst>
            <pc:docMk/>
            <pc:sldMk cId="3741287798" sldId="1290"/>
            <ac:picMk id="21" creationId="{532A0048-5E0A-8F0D-AC82-DAE9C0ABED93}"/>
          </ac:picMkLst>
        </pc:picChg>
        <pc:cxnChg chg="add mod">
          <ac:chgData name="山本　遥希(s25g410)" userId="c88a7199-882a-4297-8ee1-a8860c6b31c9" providerId="ADAL" clId="{40D1759A-141B-41B6-B9F3-A05CBE3F0054}" dt="2026-03-11T05:47:18.190" v="3675" actId="1076"/>
          <ac:cxnSpMkLst>
            <pc:docMk/>
            <pc:sldMk cId="3741287798" sldId="1290"/>
            <ac:cxnSpMk id="10" creationId="{86F53C2C-BE94-7B2F-2E7A-1DE07C8EF531}"/>
          </ac:cxnSpMkLst>
        </pc:cxnChg>
      </pc:sldChg>
      <pc:sldChg chg="addSp modSp add mod">
        <pc:chgData name="山本　遥希(s25g410)" userId="c88a7199-882a-4297-8ee1-a8860c6b31c9" providerId="ADAL" clId="{40D1759A-141B-41B6-B9F3-A05CBE3F0054}" dt="2026-03-16T10:08:37.733" v="12844" actId="20577"/>
        <pc:sldMkLst>
          <pc:docMk/>
          <pc:sldMk cId="2818335948" sldId="1291"/>
        </pc:sldMkLst>
        <pc:spChg chg="mod">
          <ac:chgData name="山本　遥希(s25g410)" userId="c88a7199-882a-4297-8ee1-a8860c6b31c9" providerId="ADAL" clId="{40D1759A-141B-41B6-B9F3-A05CBE3F0054}" dt="2026-03-11T05:57:29.412" v="4192" actId="14100"/>
          <ac:spMkLst>
            <pc:docMk/>
            <pc:sldMk cId="2818335948" sldId="1291"/>
            <ac:spMk id="15" creationId="{53F05BB2-CCD4-7963-9D34-54CCD4BD0553}"/>
          </ac:spMkLst>
        </pc:spChg>
        <pc:spChg chg="mod">
          <ac:chgData name="山本　遥希(s25g410)" userId="c88a7199-882a-4297-8ee1-a8860c6b31c9" providerId="ADAL" clId="{40D1759A-141B-41B6-B9F3-A05CBE3F0054}" dt="2026-03-11T05:57:34.559" v="4194" actId="14100"/>
          <ac:spMkLst>
            <pc:docMk/>
            <pc:sldMk cId="2818335948" sldId="1291"/>
            <ac:spMk id="17" creationId="{4212FD80-D47F-6E30-EC68-4A1F97467946}"/>
          </ac:spMkLst>
        </pc:spChg>
        <pc:spChg chg="mod">
          <ac:chgData name="山本　遥希(s25g410)" userId="c88a7199-882a-4297-8ee1-a8860c6b31c9" providerId="ADAL" clId="{40D1759A-141B-41B6-B9F3-A05CBE3F0054}" dt="2026-03-16T10:08:37.733" v="12844" actId="20577"/>
          <ac:spMkLst>
            <pc:docMk/>
            <pc:sldMk cId="2818335948" sldId="1291"/>
            <ac:spMk id="35" creationId="{30474639-3B12-A3CC-547C-27C04ADFDF07}"/>
          </ac:spMkLst>
        </pc:spChg>
        <pc:picChg chg="add mod ord">
          <ac:chgData name="山本　遥希(s25g410)" userId="c88a7199-882a-4297-8ee1-a8860c6b31c9" providerId="ADAL" clId="{40D1759A-141B-41B6-B9F3-A05CBE3F0054}" dt="2026-03-11T05:57:19.822" v="4190" actId="14100"/>
          <ac:picMkLst>
            <pc:docMk/>
            <pc:sldMk cId="2818335948" sldId="1291"/>
            <ac:picMk id="6" creationId="{894A6127-B226-7E32-CC6E-5393A48503AA}"/>
          </ac:picMkLst>
        </pc:picChg>
        <pc:cxnChg chg="mod">
          <ac:chgData name="山本　遥希(s25g410)" userId="c88a7199-882a-4297-8ee1-a8860c6b31c9" providerId="ADAL" clId="{40D1759A-141B-41B6-B9F3-A05CBE3F0054}" dt="2026-03-11T05:57:34.559" v="4194" actId="14100"/>
          <ac:cxnSpMkLst>
            <pc:docMk/>
            <pc:sldMk cId="2818335948" sldId="1291"/>
            <ac:cxnSpMk id="16" creationId="{4A850592-E9BC-B817-DC16-E6BC2B0CAC69}"/>
          </ac:cxnSpMkLst>
        </pc:cxnChg>
      </pc:sldChg>
      <pc:sldChg chg="addSp delSp modSp add mod">
        <pc:chgData name="山本　遥希(s25g410)" userId="c88a7199-882a-4297-8ee1-a8860c6b31c9" providerId="ADAL" clId="{40D1759A-141B-41B6-B9F3-A05CBE3F0054}" dt="2026-03-16T10:24:27.174" v="12941" actId="1076"/>
        <pc:sldMkLst>
          <pc:docMk/>
          <pc:sldMk cId="4114844683" sldId="1293"/>
        </pc:sldMkLst>
        <pc:spChg chg="mod">
          <ac:chgData name="山本　遥希(s25g410)" userId="c88a7199-882a-4297-8ee1-a8860c6b31c9" providerId="ADAL" clId="{40D1759A-141B-41B6-B9F3-A05CBE3F0054}" dt="2026-03-11T05:36:44.528" v="3248" actId="1035"/>
          <ac:spMkLst>
            <pc:docMk/>
            <pc:sldMk cId="4114844683" sldId="1293"/>
            <ac:spMk id="15" creationId="{3BABBAA9-0AAA-B325-F2FD-065803EA6A18}"/>
          </ac:spMkLst>
        </pc:spChg>
        <pc:spChg chg="mod">
          <ac:chgData name="山本　遥希(s25g410)" userId="c88a7199-882a-4297-8ee1-a8860c6b31c9" providerId="ADAL" clId="{40D1759A-141B-41B6-B9F3-A05CBE3F0054}" dt="2026-03-16T10:08:11.200" v="12824" actId="20577"/>
          <ac:spMkLst>
            <pc:docMk/>
            <pc:sldMk cId="4114844683" sldId="1293"/>
            <ac:spMk id="35" creationId="{3BF635D5-294A-923B-0F5F-424261DC94FB}"/>
          </ac:spMkLst>
        </pc:spChg>
        <pc:picChg chg="add mod">
          <ac:chgData name="山本　遥希(s25g410)" userId="c88a7199-882a-4297-8ee1-a8860c6b31c9" providerId="ADAL" clId="{40D1759A-141B-41B6-B9F3-A05CBE3F0054}" dt="2026-03-16T10:24:27.174" v="12941" actId="1076"/>
          <ac:picMkLst>
            <pc:docMk/>
            <pc:sldMk cId="4114844683" sldId="1293"/>
            <ac:picMk id="6" creationId="{38769961-25DF-2AC5-FE0C-DF1B811C31EC}"/>
          </ac:picMkLst>
        </pc:picChg>
        <pc:picChg chg="add mod ord">
          <ac:chgData name="山本　遥希(s25g410)" userId="c88a7199-882a-4297-8ee1-a8860c6b31c9" providerId="ADAL" clId="{40D1759A-141B-41B6-B9F3-A05CBE3F0054}" dt="2026-03-11T05:36:32.013" v="3243" actId="167"/>
          <ac:picMkLst>
            <pc:docMk/>
            <pc:sldMk cId="4114844683" sldId="1293"/>
            <ac:picMk id="7" creationId="{EC060F96-FDC4-1D66-4361-FD8A4C26AFFD}"/>
          </ac:picMkLst>
        </pc:picChg>
      </pc:sldChg>
      <pc:sldChg chg="addSp delSp modSp add mod">
        <pc:chgData name="山本　遥希(s25g410)" userId="c88a7199-882a-4297-8ee1-a8860c6b31c9" providerId="ADAL" clId="{40D1759A-141B-41B6-B9F3-A05CBE3F0054}" dt="2026-03-16T10:24:50.366" v="12951" actId="1037"/>
        <pc:sldMkLst>
          <pc:docMk/>
          <pc:sldMk cId="982521116" sldId="1294"/>
        </pc:sldMkLst>
        <pc:spChg chg="add mod">
          <ac:chgData name="山本　遥希(s25g410)" userId="c88a7199-882a-4297-8ee1-a8860c6b31c9" providerId="ADAL" clId="{40D1759A-141B-41B6-B9F3-A05CBE3F0054}" dt="2026-03-16T10:24:50.366" v="12951" actId="1037"/>
          <ac:spMkLst>
            <pc:docMk/>
            <pc:sldMk cId="982521116" sldId="1294"/>
            <ac:spMk id="5" creationId="{8BEBF4C6-BB40-6F67-FA67-1500C25BBBA7}"/>
          </ac:spMkLst>
        </pc:spChg>
        <pc:spChg chg="mod">
          <ac:chgData name="山本　遥希(s25g410)" userId="c88a7199-882a-4297-8ee1-a8860c6b31c9" providerId="ADAL" clId="{40D1759A-141B-41B6-B9F3-A05CBE3F0054}" dt="2026-03-16T10:08:29.968" v="12834" actId="20577"/>
          <ac:spMkLst>
            <pc:docMk/>
            <pc:sldMk cId="982521116" sldId="1294"/>
            <ac:spMk id="35" creationId="{7009123D-CF9D-16A2-2CAB-61B50EBCCD67}"/>
          </ac:spMkLst>
        </pc:spChg>
      </pc:sldChg>
      <pc:sldChg chg="addSp delSp modSp add mod">
        <pc:chgData name="山本　遥希(s25g410)" userId="c88a7199-882a-4297-8ee1-a8860c6b31c9" providerId="ADAL" clId="{40D1759A-141B-41B6-B9F3-A05CBE3F0054}" dt="2026-03-11T10:20:22.846" v="9554" actId="20577"/>
        <pc:sldMkLst>
          <pc:docMk/>
          <pc:sldMk cId="1933654481" sldId="1295"/>
        </pc:sldMkLst>
        <pc:spChg chg="mod">
          <ac:chgData name="山本　遥希(s25g410)" userId="c88a7199-882a-4297-8ee1-a8860c6b31c9" providerId="ADAL" clId="{40D1759A-141B-41B6-B9F3-A05CBE3F0054}" dt="2026-03-11T10:20:22.846" v="9554" actId="20577"/>
          <ac:spMkLst>
            <pc:docMk/>
            <pc:sldMk cId="1933654481" sldId="1295"/>
            <ac:spMk id="2" creationId="{49D0918E-CFE2-A399-09FC-87E0E57A2F81}"/>
          </ac:spMkLst>
        </pc:spChg>
        <pc:spChg chg="mod">
          <ac:chgData name="山本　遥希(s25g410)" userId="c88a7199-882a-4297-8ee1-a8860c6b31c9" providerId="ADAL" clId="{40D1759A-141B-41B6-B9F3-A05CBE3F0054}" dt="2026-03-11T06:11:53.340" v="4877" actId="14100"/>
          <ac:spMkLst>
            <pc:docMk/>
            <pc:sldMk cId="1933654481" sldId="1295"/>
            <ac:spMk id="8" creationId="{2AE8E161-C22F-9690-4DC2-CF967A4D0F33}"/>
          </ac:spMkLst>
        </pc:spChg>
        <pc:spChg chg="mod">
          <ac:chgData name="山本　遥希(s25g410)" userId="c88a7199-882a-4297-8ee1-a8860c6b31c9" providerId="ADAL" clId="{40D1759A-141B-41B6-B9F3-A05CBE3F0054}" dt="2026-03-11T10:20:09.149" v="9534" actId="20577"/>
          <ac:spMkLst>
            <pc:docMk/>
            <pc:sldMk cId="1933654481" sldId="1295"/>
            <ac:spMk id="35" creationId="{85BD84EA-CDAF-8493-8633-800B6682F958}"/>
          </ac:spMkLst>
        </pc:spChg>
        <pc:picChg chg="add mod ord">
          <ac:chgData name="山本　遥希(s25g410)" userId="c88a7199-882a-4297-8ee1-a8860c6b31c9" providerId="ADAL" clId="{40D1759A-141B-41B6-B9F3-A05CBE3F0054}" dt="2026-03-11T06:11:23.140" v="4869" actId="1076"/>
          <ac:picMkLst>
            <pc:docMk/>
            <pc:sldMk cId="1933654481" sldId="1295"/>
            <ac:picMk id="7" creationId="{BC3E9364-F2BA-AA09-ECCB-CAB89BB67D2F}"/>
          </ac:picMkLst>
        </pc:picChg>
        <pc:picChg chg="add mod ord">
          <ac:chgData name="山本　遥希(s25g410)" userId="c88a7199-882a-4297-8ee1-a8860c6b31c9" providerId="ADAL" clId="{40D1759A-141B-41B6-B9F3-A05CBE3F0054}" dt="2026-03-11T06:11:48.334" v="4876" actId="171"/>
          <ac:picMkLst>
            <pc:docMk/>
            <pc:sldMk cId="1933654481" sldId="1295"/>
            <ac:picMk id="12" creationId="{ADF90C4F-5A4D-2D12-059B-BA67F2DCEDEA}"/>
          </ac:picMkLst>
        </pc:picChg>
        <pc:cxnChg chg="mod">
          <ac:chgData name="山本　遥希(s25g410)" userId="c88a7199-882a-4297-8ee1-a8860c6b31c9" providerId="ADAL" clId="{40D1759A-141B-41B6-B9F3-A05CBE3F0054}" dt="2026-03-11T06:11:53.340" v="4877" actId="14100"/>
          <ac:cxnSpMkLst>
            <pc:docMk/>
            <pc:sldMk cId="1933654481" sldId="1295"/>
            <ac:cxnSpMk id="9" creationId="{0209FA45-9254-9FBF-B392-3CB1B019B797}"/>
          </ac:cxnSpMkLst>
        </pc:cxnChg>
      </pc:sldChg>
      <pc:sldChg chg="addSp delSp modSp add mod">
        <pc:chgData name="山本　遥希(s25g410)" userId="c88a7199-882a-4297-8ee1-a8860c6b31c9" providerId="ADAL" clId="{40D1759A-141B-41B6-B9F3-A05CBE3F0054}" dt="2026-03-11T10:20:28.251" v="9566" actId="20577"/>
        <pc:sldMkLst>
          <pc:docMk/>
          <pc:sldMk cId="2864056773" sldId="1296"/>
        </pc:sldMkLst>
        <pc:spChg chg="mod">
          <ac:chgData name="山本　遥希(s25g410)" userId="c88a7199-882a-4297-8ee1-a8860c6b31c9" providerId="ADAL" clId="{40D1759A-141B-41B6-B9F3-A05CBE3F0054}" dt="2026-03-11T10:20:28.251" v="9566" actId="20577"/>
          <ac:spMkLst>
            <pc:docMk/>
            <pc:sldMk cId="2864056773" sldId="1296"/>
            <ac:spMk id="2" creationId="{A115C4DE-F42D-D056-6A23-14393F6367CC}"/>
          </ac:spMkLst>
        </pc:spChg>
        <pc:spChg chg="mod">
          <ac:chgData name="山本　遥希(s25g410)" userId="c88a7199-882a-4297-8ee1-a8860c6b31c9" providerId="ADAL" clId="{40D1759A-141B-41B6-B9F3-A05CBE3F0054}" dt="2026-03-11T06:14:45.360" v="4952" actId="14100"/>
          <ac:spMkLst>
            <pc:docMk/>
            <pc:sldMk cId="2864056773" sldId="1296"/>
            <ac:spMk id="8" creationId="{20F28B0C-D693-0834-1206-A41ABB6CDE3D}"/>
          </ac:spMkLst>
        </pc:spChg>
        <pc:spChg chg="mod">
          <ac:chgData name="山本　遥希(s25g410)" userId="c88a7199-882a-4297-8ee1-a8860c6b31c9" providerId="ADAL" clId="{40D1759A-141B-41B6-B9F3-A05CBE3F0054}" dt="2026-03-11T06:14:39.448" v="4950" actId="1076"/>
          <ac:spMkLst>
            <pc:docMk/>
            <pc:sldMk cId="2864056773" sldId="1296"/>
            <ac:spMk id="10" creationId="{634B1AC4-FEE2-FFFF-371E-039A48977A1A}"/>
          </ac:spMkLst>
        </pc:spChg>
        <pc:spChg chg="add mod">
          <ac:chgData name="山本　遥希(s25g410)" userId="c88a7199-882a-4297-8ee1-a8860c6b31c9" providerId="ADAL" clId="{40D1759A-141B-41B6-B9F3-A05CBE3F0054}" dt="2026-03-11T06:14:56.409" v="4955" actId="14100"/>
          <ac:spMkLst>
            <pc:docMk/>
            <pc:sldMk cId="2864056773" sldId="1296"/>
            <ac:spMk id="13" creationId="{48C430DC-D9DB-B4DE-57E8-9A4602272D84}"/>
          </ac:spMkLst>
        </pc:spChg>
        <pc:spChg chg="add mod">
          <ac:chgData name="山本　遥希(s25g410)" userId="c88a7199-882a-4297-8ee1-a8860c6b31c9" providerId="ADAL" clId="{40D1759A-141B-41B6-B9F3-A05CBE3F0054}" dt="2026-03-11T06:24:09.864" v="5210" actId="1076"/>
          <ac:spMkLst>
            <pc:docMk/>
            <pc:sldMk cId="2864056773" sldId="1296"/>
            <ac:spMk id="21" creationId="{14E9A019-9F09-A1A0-5B6D-51C62ADAC372}"/>
          </ac:spMkLst>
        </pc:spChg>
        <pc:spChg chg="add mod">
          <ac:chgData name="山本　遥希(s25g410)" userId="c88a7199-882a-4297-8ee1-a8860c6b31c9" providerId="ADAL" clId="{40D1759A-141B-41B6-B9F3-A05CBE3F0054}" dt="2026-03-11T06:24:03.414" v="5209" actId="1076"/>
          <ac:spMkLst>
            <pc:docMk/>
            <pc:sldMk cId="2864056773" sldId="1296"/>
            <ac:spMk id="23" creationId="{A50703C0-12D1-6179-BE20-049322DB1DCF}"/>
          </ac:spMkLst>
        </pc:spChg>
        <pc:spChg chg="mod">
          <ac:chgData name="山本　遥希(s25g410)" userId="c88a7199-882a-4297-8ee1-a8860c6b31c9" providerId="ADAL" clId="{40D1759A-141B-41B6-B9F3-A05CBE3F0054}" dt="2026-03-11T10:20:16.650" v="9542" actId="20577"/>
          <ac:spMkLst>
            <pc:docMk/>
            <pc:sldMk cId="2864056773" sldId="1296"/>
            <ac:spMk id="35" creationId="{D64D437E-7ABE-6CA4-2913-8F9226B0EB8F}"/>
          </ac:spMkLst>
        </pc:spChg>
        <pc:picChg chg="add mod ord">
          <ac:chgData name="山本　遥希(s25g410)" userId="c88a7199-882a-4297-8ee1-a8860c6b31c9" providerId="ADAL" clId="{40D1759A-141B-41B6-B9F3-A05CBE3F0054}" dt="2026-03-11T06:14:33.641" v="4949" actId="167"/>
          <ac:picMkLst>
            <pc:docMk/>
            <pc:sldMk cId="2864056773" sldId="1296"/>
            <ac:picMk id="6" creationId="{84B7647B-2CE4-10B0-23FB-242B159AA844}"/>
          </ac:picMkLst>
        </pc:picChg>
        <pc:picChg chg="add mod">
          <ac:chgData name="山本　遥希(s25g410)" userId="c88a7199-882a-4297-8ee1-a8860c6b31c9" providerId="ADAL" clId="{40D1759A-141B-41B6-B9F3-A05CBE3F0054}" dt="2026-03-11T06:24:00.103" v="5208" actId="1076"/>
          <ac:picMkLst>
            <pc:docMk/>
            <pc:sldMk cId="2864056773" sldId="1296"/>
            <ac:picMk id="19" creationId="{E40E582B-9CE3-42B5-F332-DEAC2C77BBD8}"/>
          </ac:picMkLst>
        </pc:picChg>
        <pc:cxnChg chg="mod">
          <ac:chgData name="山本　遥希(s25g410)" userId="c88a7199-882a-4297-8ee1-a8860c6b31c9" providerId="ADAL" clId="{40D1759A-141B-41B6-B9F3-A05CBE3F0054}" dt="2026-03-11T06:14:45.360" v="4952" actId="14100"/>
          <ac:cxnSpMkLst>
            <pc:docMk/>
            <pc:sldMk cId="2864056773" sldId="1296"/>
            <ac:cxnSpMk id="9" creationId="{CBFE3DB2-F9FB-1A41-0E73-33334ADDBB1D}"/>
          </ac:cxnSpMkLst>
        </pc:cxnChg>
        <pc:cxnChg chg="add mod">
          <ac:chgData name="山本　遥希(s25g410)" userId="c88a7199-882a-4297-8ee1-a8860c6b31c9" providerId="ADAL" clId="{40D1759A-141B-41B6-B9F3-A05CBE3F0054}" dt="2026-03-11T06:15:11.970" v="4960" actId="14100"/>
          <ac:cxnSpMkLst>
            <pc:docMk/>
            <pc:sldMk cId="2864056773" sldId="1296"/>
            <ac:cxnSpMk id="14" creationId="{59DF9729-6523-F6CE-CEDF-B7D6B3CF0A0C}"/>
          </ac:cxnSpMkLst>
        </pc:cxnChg>
        <pc:cxnChg chg="add mod">
          <ac:chgData name="山本　遥希(s25g410)" userId="c88a7199-882a-4297-8ee1-a8860c6b31c9" providerId="ADAL" clId="{40D1759A-141B-41B6-B9F3-A05CBE3F0054}" dt="2026-03-11T06:24:09.864" v="5210" actId="1076"/>
          <ac:cxnSpMkLst>
            <pc:docMk/>
            <pc:sldMk cId="2864056773" sldId="1296"/>
            <ac:cxnSpMk id="22" creationId="{150BE081-FE78-12D3-1B6D-FB22C5B130FB}"/>
          </ac:cxnSpMkLst>
        </pc:cxnChg>
      </pc:sldChg>
      <pc:sldChg chg="addSp delSp modSp add mod ord">
        <pc:chgData name="山本　遥希(s25g410)" userId="c88a7199-882a-4297-8ee1-a8860c6b31c9" providerId="ADAL" clId="{40D1759A-141B-41B6-B9F3-A05CBE3F0054}" dt="2026-03-11T10:24:26.146" v="9836" actId="20577"/>
        <pc:sldMkLst>
          <pc:docMk/>
          <pc:sldMk cId="1410969194" sldId="1297"/>
        </pc:sldMkLst>
        <pc:spChg chg="mod">
          <ac:chgData name="山本　遥希(s25g410)" userId="c88a7199-882a-4297-8ee1-a8860c6b31c9" providerId="ADAL" clId="{40D1759A-141B-41B6-B9F3-A05CBE3F0054}" dt="2026-03-11T10:24:26.146" v="9836" actId="20577"/>
          <ac:spMkLst>
            <pc:docMk/>
            <pc:sldMk cId="1410969194" sldId="1297"/>
            <ac:spMk id="2" creationId="{621EEDEA-6D8B-9591-91B3-64DD838CEE0D}"/>
          </ac:spMkLst>
        </pc:spChg>
        <pc:spChg chg="mod">
          <ac:chgData name="山本　遥希(s25g410)" userId="c88a7199-882a-4297-8ee1-a8860c6b31c9" providerId="ADAL" clId="{40D1759A-141B-41B6-B9F3-A05CBE3F0054}" dt="2026-03-11T07:47:15.950" v="7219" actId="1076"/>
          <ac:spMkLst>
            <pc:docMk/>
            <pc:sldMk cId="1410969194" sldId="1297"/>
            <ac:spMk id="8" creationId="{85E57A3A-2E60-1D93-E719-D404B6A459D5}"/>
          </ac:spMkLst>
        </pc:spChg>
        <pc:spChg chg="mod">
          <ac:chgData name="山本　遥希(s25g410)" userId="c88a7199-882a-4297-8ee1-a8860c6b31c9" providerId="ADAL" clId="{40D1759A-141B-41B6-B9F3-A05CBE3F0054}" dt="2026-03-11T07:47:08.434" v="7218" actId="1076"/>
          <ac:spMkLst>
            <pc:docMk/>
            <pc:sldMk cId="1410969194" sldId="1297"/>
            <ac:spMk id="10" creationId="{14794D65-1DBE-E3E6-5955-EF4C59355BF2}"/>
          </ac:spMkLst>
        </pc:spChg>
        <pc:spChg chg="add mod">
          <ac:chgData name="山本　遥希(s25g410)" userId="c88a7199-882a-4297-8ee1-a8860c6b31c9" providerId="ADAL" clId="{40D1759A-141B-41B6-B9F3-A05CBE3F0054}" dt="2026-03-11T07:47:23.195" v="7221" actId="14100"/>
          <ac:spMkLst>
            <pc:docMk/>
            <pc:sldMk cId="1410969194" sldId="1297"/>
            <ac:spMk id="14" creationId="{CB05E55B-9088-27DF-E911-2A3298CFFF69}"/>
          </ac:spMkLst>
        </pc:spChg>
        <pc:spChg chg="mod">
          <ac:chgData name="山本　遥希(s25g410)" userId="c88a7199-882a-4297-8ee1-a8860c6b31c9" providerId="ADAL" clId="{40D1759A-141B-41B6-B9F3-A05CBE3F0054}" dt="2026-03-11T10:20:45.522" v="9574" actId="20577"/>
          <ac:spMkLst>
            <pc:docMk/>
            <pc:sldMk cId="1410969194" sldId="1297"/>
            <ac:spMk id="35" creationId="{9A9EE34E-1158-82E6-7879-0DE2F9E4F6D0}"/>
          </ac:spMkLst>
        </pc:spChg>
        <pc:picChg chg="add mod ord">
          <ac:chgData name="山本　遥希(s25g410)" userId="c88a7199-882a-4297-8ee1-a8860c6b31c9" providerId="ADAL" clId="{40D1759A-141B-41B6-B9F3-A05CBE3F0054}" dt="2026-03-11T07:47:02.152" v="7217" actId="14100"/>
          <ac:picMkLst>
            <pc:docMk/>
            <pc:sldMk cId="1410969194" sldId="1297"/>
            <ac:picMk id="30" creationId="{C0C5ACEE-421B-175C-87A7-0979AE639B49}"/>
          </ac:picMkLst>
        </pc:picChg>
        <pc:cxnChg chg="mod">
          <ac:chgData name="山本　遥希(s25g410)" userId="c88a7199-882a-4297-8ee1-a8860c6b31c9" providerId="ADAL" clId="{40D1759A-141B-41B6-B9F3-A05CBE3F0054}" dt="2026-03-11T07:47:15.950" v="7219" actId="1076"/>
          <ac:cxnSpMkLst>
            <pc:docMk/>
            <pc:sldMk cId="1410969194" sldId="1297"/>
            <ac:cxnSpMk id="9" creationId="{9743FF18-CF62-C6FA-E357-69BD2746C507}"/>
          </ac:cxnSpMkLst>
        </pc:cxnChg>
        <pc:cxnChg chg="add mod">
          <ac:chgData name="山本　遥希(s25g410)" userId="c88a7199-882a-4297-8ee1-a8860c6b31c9" providerId="ADAL" clId="{40D1759A-141B-41B6-B9F3-A05CBE3F0054}" dt="2026-03-11T07:47:23.195" v="7221" actId="14100"/>
          <ac:cxnSpMkLst>
            <pc:docMk/>
            <pc:sldMk cId="1410969194" sldId="1297"/>
            <ac:cxnSpMk id="16" creationId="{4B2FE5D2-BFF7-A3FC-BEFE-9757180BE044}"/>
          </ac:cxnSpMkLst>
        </pc:cxnChg>
      </pc:sldChg>
      <pc:sldChg chg="addSp delSp modSp add mod">
        <pc:chgData name="山本　遥希(s25g410)" userId="c88a7199-882a-4297-8ee1-a8860c6b31c9" providerId="ADAL" clId="{40D1759A-141B-41B6-B9F3-A05CBE3F0054}" dt="2026-03-11T10:24:31.532" v="9848" actId="20577"/>
        <pc:sldMkLst>
          <pc:docMk/>
          <pc:sldMk cId="2600282848" sldId="1298"/>
        </pc:sldMkLst>
        <pc:spChg chg="mod">
          <ac:chgData name="山本　遥希(s25g410)" userId="c88a7199-882a-4297-8ee1-a8860c6b31c9" providerId="ADAL" clId="{40D1759A-141B-41B6-B9F3-A05CBE3F0054}" dt="2026-03-11T10:24:31.532" v="9848" actId="20577"/>
          <ac:spMkLst>
            <pc:docMk/>
            <pc:sldMk cId="2600282848" sldId="1298"/>
            <ac:spMk id="2" creationId="{55B2FF39-13DA-C794-8D1E-543CF793E8A1}"/>
          </ac:spMkLst>
        </pc:spChg>
        <pc:spChg chg="add mod">
          <ac:chgData name="山本　遥希(s25g410)" userId="c88a7199-882a-4297-8ee1-a8860c6b31c9" providerId="ADAL" clId="{40D1759A-141B-41B6-B9F3-A05CBE3F0054}" dt="2026-03-11T06:36:30.359" v="5634" actId="1076"/>
          <ac:spMkLst>
            <pc:docMk/>
            <pc:sldMk cId="2600282848" sldId="1298"/>
            <ac:spMk id="6" creationId="{0F982BC4-869B-0FE6-70EB-DDACAF957337}"/>
          </ac:spMkLst>
        </pc:spChg>
        <pc:spChg chg="mod">
          <ac:chgData name="山本　遥希(s25g410)" userId="c88a7199-882a-4297-8ee1-a8860c6b31c9" providerId="ADAL" clId="{40D1759A-141B-41B6-B9F3-A05CBE3F0054}" dt="2026-03-11T10:20:39.134" v="9570" actId="20577"/>
          <ac:spMkLst>
            <pc:docMk/>
            <pc:sldMk cId="2600282848" sldId="1298"/>
            <ac:spMk id="35" creationId="{76A69B98-B387-DB98-DA39-D1D199B92303}"/>
          </ac:spMkLst>
        </pc:spChg>
        <pc:graphicFrameChg chg="add mod modGraphic">
          <ac:chgData name="山本　遥希(s25g410)" userId="c88a7199-882a-4297-8ee1-a8860c6b31c9" providerId="ADAL" clId="{40D1759A-141B-41B6-B9F3-A05CBE3F0054}" dt="2026-03-11T06:34:02.938" v="5541" actId="20577"/>
          <ac:graphicFrameMkLst>
            <pc:docMk/>
            <pc:sldMk cId="2600282848" sldId="1298"/>
            <ac:graphicFrameMk id="5" creationId="{8E4A00F3-594C-1523-E101-98B9E823F259}"/>
          </ac:graphicFrameMkLst>
        </pc:graphicFrameChg>
      </pc:sldChg>
      <pc:sldChg chg="addSp delSp modSp add mod">
        <pc:chgData name="山本　遥希(s25g410)" userId="c88a7199-882a-4297-8ee1-a8860c6b31c9" providerId="ADAL" clId="{40D1759A-141B-41B6-B9F3-A05CBE3F0054}" dt="2026-03-16T05:19:45.217" v="9859" actId="20577"/>
        <pc:sldMkLst>
          <pc:docMk/>
          <pc:sldMk cId="719190475" sldId="1299"/>
        </pc:sldMkLst>
        <pc:spChg chg="mod">
          <ac:chgData name="山本　遥希(s25g410)" userId="c88a7199-882a-4297-8ee1-a8860c6b31c9" providerId="ADAL" clId="{40D1759A-141B-41B6-B9F3-A05CBE3F0054}" dt="2026-03-11T10:24:20.888" v="9824" actId="20577"/>
          <ac:spMkLst>
            <pc:docMk/>
            <pc:sldMk cId="719190475" sldId="1299"/>
            <ac:spMk id="2" creationId="{364F2A59-CA13-67AE-626E-F7641EE5F478}"/>
          </ac:spMkLst>
        </pc:spChg>
        <pc:spChg chg="add mod">
          <ac:chgData name="山本　遥希(s25g410)" userId="c88a7199-882a-4297-8ee1-a8860c6b31c9" providerId="ADAL" clId="{40D1759A-141B-41B6-B9F3-A05CBE3F0054}" dt="2026-03-11T06:41:54.522" v="5907" actId="1076"/>
          <ac:spMkLst>
            <pc:docMk/>
            <pc:sldMk cId="719190475" sldId="1299"/>
            <ac:spMk id="14" creationId="{29BEC47E-1CFC-4FD0-0D3F-768FFFD559D8}"/>
          </ac:spMkLst>
        </pc:spChg>
        <pc:spChg chg="mod">
          <ac:chgData name="山本　遥希(s25g410)" userId="c88a7199-882a-4297-8ee1-a8860c6b31c9" providerId="ADAL" clId="{40D1759A-141B-41B6-B9F3-A05CBE3F0054}" dt="2026-03-16T05:19:45.217" v="9859" actId="20577"/>
          <ac:spMkLst>
            <pc:docMk/>
            <pc:sldMk cId="719190475" sldId="1299"/>
            <ac:spMk id="35" creationId="{097AE6A4-B602-535F-EF22-E102DD402416}"/>
          </ac:spMkLst>
        </pc:spChg>
        <pc:picChg chg="add mod">
          <ac:chgData name="山本　遥希(s25g410)" userId="c88a7199-882a-4297-8ee1-a8860c6b31c9" providerId="ADAL" clId="{40D1759A-141B-41B6-B9F3-A05CBE3F0054}" dt="2026-03-11T06:38:37.774" v="5718" actId="27614"/>
          <ac:picMkLst>
            <pc:docMk/>
            <pc:sldMk cId="719190475" sldId="1299"/>
            <ac:picMk id="13" creationId="{B707B50B-2D90-3520-EC2D-DCB13CBD2E47}"/>
          </ac:picMkLst>
        </pc:picChg>
      </pc:sldChg>
      <pc:sldChg chg="addSp delSp modSp add mod">
        <pc:chgData name="山本　遥希(s25g410)" userId="c88a7199-882a-4297-8ee1-a8860c6b31c9" providerId="ADAL" clId="{40D1759A-141B-41B6-B9F3-A05CBE3F0054}" dt="2026-03-11T10:23:40.538" v="9812" actId="20577"/>
        <pc:sldMkLst>
          <pc:docMk/>
          <pc:sldMk cId="4200359705" sldId="1301"/>
        </pc:sldMkLst>
        <pc:spChg chg="mod">
          <ac:chgData name="山本　遥希(s25g410)" userId="c88a7199-882a-4297-8ee1-a8860c6b31c9" providerId="ADAL" clId="{40D1759A-141B-41B6-B9F3-A05CBE3F0054}" dt="2026-03-11T10:23:40.538" v="9812" actId="20577"/>
          <ac:spMkLst>
            <pc:docMk/>
            <pc:sldMk cId="4200359705" sldId="1301"/>
            <ac:spMk id="2" creationId="{91D13954-E68D-EB1D-DEBF-CDBB9D19DDF3}"/>
          </ac:spMkLst>
        </pc:spChg>
        <pc:spChg chg="mod">
          <ac:chgData name="山本　遥希(s25g410)" userId="c88a7199-882a-4297-8ee1-a8860c6b31c9" providerId="ADAL" clId="{40D1759A-141B-41B6-B9F3-A05CBE3F0054}" dt="2026-03-11T06:46:31.917" v="6167" actId="1036"/>
          <ac:spMkLst>
            <pc:docMk/>
            <pc:sldMk cId="4200359705" sldId="1301"/>
            <ac:spMk id="8" creationId="{95F0DF14-C920-CE54-E139-39DE6D0571AA}"/>
          </ac:spMkLst>
        </pc:spChg>
        <pc:spChg chg="mod">
          <ac:chgData name="山本　遥希(s25g410)" userId="c88a7199-882a-4297-8ee1-a8860c6b31c9" providerId="ADAL" clId="{40D1759A-141B-41B6-B9F3-A05CBE3F0054}" dt="2026-03-11T06:46:31.917" v="6167" actId="1036"/>
          <ac:spMkLst>
            <pc:docMk/>
            <pc:sldMk cId="4200359705" sldId="1301"/>
            <ac:spMk id="10" creationId="{DA116511-26DD-E91D-0108-06277C8B8B19}"/>
          </ac:spMkLst>
        </pc:spChg>
        <pc:spChg chg="add mod">
          <ac:chgData name="山本　遥希(s25g410)" userId="c88a7199-882a-4297-8ee1-a8860c6b31c9" providerId="ADAL" clId="{40D1759A-141B-41B6-B9F3-A05CBE3F0054}" dt="2026-03-11T06:46:31.917" v="6167" actId="1036"/>
          <ac:spMkLst>
            <pc:docMk/>
            <pc:sldMk cId="4200359705" sldId="1301"/>
            <ac:spMk id="17" creationId="{85883EE6-DB7B-5BB7-1FA9-CE1B5BDF0D86}"/>
          </ac:spMkLst>
        </pc:spChg>
        <pc:spChg chg="add mod">
          <ac:chgData name="山本　遥希(s25g410)" userId="c88a7199-882a-4297-8ee1-a8860c6b31c9" providerId="ADAL" clId="{40D1759A-141B-41B6-B9F3-A05CBE3F0054}" dt="2026-03-11T06:47:34.980" v="6274" actId="14100"/>
          <ac:spMkLst>
            <pc:docMk/>
            <pc:sldMk cId="4200359705" sldId="1301"/>
            <ac:spMk id="24" creationId="{6202166F-4B44-ECD8-E744-78F6520D42A6}"/>
          </ac:spMkLst>
        </pc:spChg>
        <pc:spChg chg="mod">
          <ac:chgData name="山本　遥希(s25g410)" userId="c88a7199-882a-4297-8ee1-a8860c6b31c9" providerId="ADAL" clId="{40D1759A-141B-41B6-B9F3-A05CBE3F0054}" dt="2026-03-11T10:21:03.199" v="9593" actId="20577"/>
          <ac:spMkLst>
            <pc:docMk/>
            <pc:sldMk cId="4200359705" sldId="1301"/>
            <ac:spMk id="35" creationId="{EDADA7C4-8B9F-EF0F-2355-8EF916FDBA63}"/>
          </ac:spMkLst>
        </pc:spChg>
        <pc:picChg chg="add mod ord">
          <ac:chgData name="山本　遥希(s25g410)" userId="c88a7199-882a-4297-8ee1-a8860c6b31c9" providerId="ADAL" clId="{40D1759A-141B-41B6-B9F3-A05CBE3F0054}" dt="2026-03-11T06:46:31.917" v="6167" actId="1036"/>
          <ac:picMkLst>
            <pc:docMk/>
            <pc:sldMk cId="4200359705" sldId="1301"/>
            <ac:picMk id="11" creationId="{A96E4FD8-E7AE-E356-525B-59D92DEFA24B}"/>
          </ac:picMkLst>
        </pc:picChg>
        <pc:picChg chg="add mod">
          <ac:chgData name="山本　遥希(s25g410)" userId="c88a7199-882a-4297-8ee1-a8860c6b31c9" providerId="ADAL" clId="{40D1759A-141B-41B6-B9F3-A05CBE3F0054}" dt="2026-03-11T06:46:43.691" v="6174" actId="1076"/>
          <ac:picMkLst>
            <pc:docMk/>
            <pc:sldMk cId="4200359705" sldId="1301"/>
            <ac:picMk id="23" creationId="{8718CA0A-AA01-ED6D-F1D6-EED93F91EB68}"/>
          </ac:picMkLst>
        </pc:picChg>
        <pc:cxnChg chg="mod">
          <ac:chgData name="山本　遥希(s25g410)" userId="c88a7199-882a-4297-8ee1-a8860c6b31c9" providerId="ADAL" clId="{40D1759A-141B-41B6-B9F3-A05CBE3F0054}" dt="2026-03-11T06:46:31.917" v="6167" actId="1036"/>
          <ac:cxnSpMkLst>
            <pc:docMk/>
            <pc:sldMk cId="4200359705" sldId="1301"/>
            <ac:cxnSpMk id="9" creationId="{5B7E5561-A7B7-5139-7F1F-1DCD303084E4}"/>
          </ac:cxnSpMkLst>
        </pc:cxnChg>
        <pc:cxnChg chg="add mod">
          <ac:chgData name="山本　遥希(s25g410)" userId="c88a7199-882a-4297-8ee1-a8860c6b31c9" providerId="ADAL" clId="{40D1759A-141B-41B6-B9F3-A05CBE3F0054}" dt="2026-03-11T06:46:31.917" v="6167" actId="1036"/>
          <ac:cxnSpMkLst>
            <pc:docMk/>
            <pc:sldMk cId="4200359705" sldId="1301"/>
            <ac:cxnSpMk id="18" creationId="{E9DA42F3-080E-D670-ABF9-000892E8EF1E}"/>
          </ac:cxnSpMkLst>
        </pc:cxnChg>
      </pc:sldChg>
      <pc:sldChg chg="addSp modSp add mod">
        <pc:chgData name="山本　遥希(s25g410)" userId="c88a7199-882a-4297-8ee1-a8860c6b31c9" providerId="ADAL" clId="{40D1759A-141B-41B6-B9F3-A05CBE3F0054}" dt="2026-03-11T10:23:33.539" v="9798" actId="20577"/>
        <pc:sldMkLst>
          <pc:docMk/>
          <pc:sldMk cId="3173664227" sldId="1302"/>
        </pc:sldMkLst>
        <pc:spChg chg="mod">
          <ac:chgData name="山本　遥希(s25g410)" userId="c88a7199-882a-4297-8ee1-a8860c6b31c9" providerId="ADAL" clId="{40D1759A-141B-41B6-B9F3-A05CBE3F0054}" dt="2026-03-11T10:23:33.539" v="9798" actId="20577"/>
          <ac:spMkLst>
            <pc:docMk/>
            <pc:sldMk cId="3173664227" sldId="1302"/>
            <ac:spMk id="2" creationId="{10C20514-68E3-AB7B-53D2-7D3D4C636A24}"/>
          </ac:spMkLst>
        </pc:spChg>
        <pc:spChg chg="mod">
          <ac:chgData name="山本　遥希(s25g410)" userId="c88a7199-882a-4297-8ee1-a8860c6b31c9" providerId="ADAL" clId="{40D1759A-141B-41B6-B9F3-A05CBE3F0054}" dt="2026-03-11T10:21:10.001" v="9598" actId="20577"/>
          <ac:spMkLst>
            <pc:docMk/>
            <pc:sldMk cId="3173664227" sldId="1302"/>
            <ac:spMk id="35" creationId="{D4E19577-DF1A-0765-56E8-FE4D395D2429}"/>
          </ac:spMkLst>
        </pc:spChg>
      </pc:sldChg>
      <pc:sldChg chg="addSp delSp modSp add mod">
        <pc:chgData name="山本　遥希(s25g410)" userId="c88a7199-882a-4297-8ee1-a8860c6b31c9" providerId="ADAL" clId="{40D1759A-141B-41B6-B9F3-A05CBE3F0054}" dt="2026-03-23T06:04:37.535" v="13092" actId="14100"/>
        <pc:sldMkLst>
          <pc:docMk/>
          <pc:sldMk cId="3725754895" sldId="1304"/>
        </pc:sldMkLst>
        <pc:spChg chg="mod">
          <ac:chgData name="山本　遥希(s25g410)" userId="c88a7199-882a-4297-8ee1-a8860c6b31c9" providerId="ADAL" clId="{40D1759A-141B-41B6-B9F3-A05CBE3F0054}" dt="2026-03-11T10:23:18.774" v="9774" actId="20577"/>
          <ac:spMkLst>
            <pc:docMk/>
            <pc:sldMk cId="3725754895" sldId="1304"/>
            <ac:spMk id="2" creationId="{7CAFACF4-DB57-9578-91DD-2A3543B937B3}"/>
          </ac:spMkLst>
        </pc:spChg>
        <pc:spChg chg="mod">
          <ac:chgData name="山本　遥希(s25g410)" userId="c88a7199-882a-4297-8ee1-a8860c6b31c9" providerId="ADAL" clId="{40D1759A-141B-41B6-B9F3-A05CBE3F0054}" dt="2026-03-23T06:04:19.406" v="13091" actId="1076"/>
          <ac:spMkLst>
            <pc:docMk/>
            <pc:sldMk cId="3725754895" sldId="1304"/>
            <ac:spMk id="10" creationId="{E927C243-1BCB-DAC9-DE0B-2FEA781B96B8}"/>
          </ac:spMkLst>
        </pc:spChg>
        <pc:spChg chg="mod">
          <ac:chgData name="山本　遥希(s25g410)" userId="c88a7199-882a-4297-8ee1-a8860c6b31c9" providerId="ADAL" clId="{40D1759A-141B-41B6-B9F3-A05CBE3F0054}" dt="2026-03-23T06:04:37.535" v="13092" actId="14100"/>
          <ac:spMkLst>
            <pc:docMk/>
            <pc:sldMk cId="3725754895" sldId="1304"/>
            <ac:spMk id="35" creationId="{2F96E2D3-8B02-0275-3F40-E6F0E682DA95}"/>
          </ac:spMkLst>
        </pc:spChg>
      </pc:sldChg>
      <pc:sldChg chg="addSp delSp modSp add mod">
        <pc:chgData name="山本　遥希(s25g410)" userId="c88a7199-882a-4297-8ee1-a8860c6b31c9" providerId="ADAL" clId="{40D1759A-141B-41B6-B9F3-A05CBE3F0054}" dt="2026-03-16T10:09:33.785" v="12850" actId="20577"/>
        <pc:sldMkLst>
          <pc:docMk/>
          <pc:sldMk cId="2072296487" sldId="1305"/>
        </pc:sldMkLst>
        <pc:spChg chg="mod">
          <ac:chgData name="山本　遥希(s25g410)" userId="c88a7199-882a-4297-8ee1-a8860c6b31c9" providerId="ADAL" clId="{40D1759A-141B-41B6-B9F3-A05CBE3F0054}" dt="2026-03-11T10:22:59.871" v="9734" actId="20577"/>
          <ac:spMkLst>
            <pc:docMk/>
            <pc:sldMk cId="2072296487" sldId="1305"/>
            <ac:spMk id="2" creationId="{36E8C0FA-F3DD-196E-6A6D-25833B1489CE}"/>
          </ac:spMkLst>
        </pc:spChg>
        <pc:spChg chg="mod">
          <ac:chgData name="山本　遥希(s25g410)" userId="c88a7199-882a-4297-8ee1-a8860c6b31c9" providerId="ADAL" clId="{40D1759A-141B-41B6-B9F3-A05CBE3F0054}" dt="2026-03-16T10:09:33.785" v="12850" actId="20577"/>
          <ac:spMkLst>
            <pc:docMk/>
            <pc:sldMk cId="2072296487" sldId="1305"/>
            <ac:spMk id="35" creationId="{902AA8BF-D0C3-D358-B116-A1B7A99EEC4E}"/>
          </ac:spMkLst>
        </pc:spChg>
      </pc:sldChg>
      <pc:sldChg chg="addSp delSp modSp add mod">
        <pc:chgData name="山本　遥希(s25g410)" userId="c88a7199-882a-4297-8ee1-a8860c6b31c9" providerId="ADAL" clId="{40D1759A-141B-41B6-B9F3-A05CBE3F0054}" dt="2026-03-11T10:23:12.334" v="9762" actId="20577"/>
        <pc:sldMkLst>
          <pc:docMk/>
          <pc:sldMk cId="2904977267" sldId="1306"/>
        </pc:sldMkLst>
        <pc:spChg chg="mod">
          <ac:chgData name="山本　遥希(s25g410)" userId="c88a7199-882a-4297-8ee1-a8860c6b31c9" providerId="ADAL" clId="{40D1759A-141B-41B6-B9F3-A05CBE3F0054}" dt="2026-03-11T10:23:12.334" v="9762" actId="20577"/>
          <ac:spMkLst>
            <pc:docMk/>
            <pc:sldMk cId="2904977267" sldId="1306"/>
            <ac:spMk id="2" creationId="{ADDCD8FE-7DEB-7D93-AD4C-0BD8D68B5D5C}"/>
          </ac:spMkLst>
        </pc:spChg>
        <pc:spChg chg="add mod">
          <ac:chgData name="山本　遥希(s25g410)" userId="c88a7199-882a-4297-8ee1-a8860c6b31c9" providerId="ADAL" clId="{40D1759A-141B-41B6-B9F3-A05CBE3F0054}" dt="2026-03-11T07:50:51.959" v="7375" actId="14100"/>
          <ac:spMkLst>
            <pc:docMk/>
            <pc:sldMk cId="2904977267" sldId="1306"/>
            <ac:spMk id="7" creationId="{A77C30CE-2C4D-B954-FDF4-CE81E9C21424}"/>
          </ac:spMkLst>
        </pc:spChg>
        <pc:spChg chg="mod">
          <ac:chgData name="山本　遥希(s25g410)" userId="c88a7199-882a-4297-8ee1-a8860c6b31c9" providerId="ADAL" clId="{40D1759A-141B-41B6-B9F3-A05CBE3F0054}" dt="2026-03-11T07:50:14.079" v="7369" actId="14100"/>
          <ac:spMkLst>
            <pc:docMk/>
            <pc:sldMk cId="2904977267" sldId="1306"/>
            <ac:spMk id="10" creationId="{F7267095-0CC8-DECC-B03C-61B04E13DCA6}"/>
          </ac:spMkLst>
        </pc:spChg>
        <pc:spChg chg="mod">
          <ac:chgData name="山本　遥希(s25g410)" userId="c88a7199-882a-4297-8ee1-a8860c6b31c9" providerId="ADAL" clId="{40D1759A-141B-41B6-B9F3-A05CBE3F0054}" dt="2026-03-11T10:21:29.327" v="9613" actId="20577"/>
          <ac:spMkLst>
            <pc:docMk/>
            <pc:sldMk cId="2904977267" sldId="1306"/>
            <ac:spMk id="35" creationId="{8A29D5A1-2E56-9BF0-4551-0AAEC2EF3C42}"/>
          </ac:spMkLst>
        </pc:spChg>
        <pc:picChg chg="add mod ord">
          <ac:chgData name="山本　遥希(s25g410)" userId="c88a7199-882a-4297-8ee1-a8860c6b31c9" providerId="ADAL" clId="{40D1759A-141B-41B6-B9F3-A05CBE3F0054}" dt="2026-03-11T07:48:56.363" v="7235" actId="27614"/>
          <ac:picMkLst>
            <pc:docMk/>
            <pc:sldMk cId="2904977267" sldId="1306"/>
            <ac:picMk id="6" creationId="{4648E58E-089D-D7B6-8C57-963BE38D8ADF}"/>
          </ac:picMkLst>
        </pc:picChg>
        <pc:cxnChg chg="add mod">
          <ac:chgData name="山本　遥希(s25g410)" userId="c88a7199-882a-4297-8ee1-a8860c6b31c9" providerId="ADAL" clId="{40D1759A-141B-41B6-B9F3-A05CBE3F0054}" dt="2026-03-11T07:50:51.959" v="7375" actId="14100"/>
          <ac:cxnSpMkLst>
            <pc:docMk/>
            <pc:sldMk cId="2904977267" sldId="1306"/>
            <ac:cxnSpMk id="8" creationId="{01157DA5-E17E-F973-338C-EF4BB386838E}"/>
          </ac:cxnSpMkLst>
        </pc:cxnChg>
      </pc:sldChg>
      <pc:sldChg chg="addSp delSp modSp add mod">
        <pc:chgData name="山本　遥希(s25g410)" userId="c88a7199-882a-4297-8ee1-a8860c6b31c9" providerId="ADAL" clId="{40D1759A-141B-41B6-B9F3-A05CBE3F0054}" dt="2026-03-16T08:38:19.520" v="12485" actId="14100"/>
        <pc:sldMkLst>
          <pc:docMk/>
          <pc:sldMk cId="3029394327" sldId="1307"/>
        </pc:sldMkLst>
        <pc:spChg chg="mod">
          <ac:chgData name="山本　遥希(s25g410)" userId="c88a7199-882a-4297-8ee1-a8860c6b31c9" providerId="ADAL" clId="{40D1759A-141B-41B6-B9F3-A05CBE3F0054}" dt="2026-03-11T10:23:06.677" v="9750" actId="20577"/>
          <ac:spMkLst>
            <pc:docMk/>
            <pc:sldMk cId="3029394327" sldId="1307"/>
            <ac:spMk id="2" creationId="{277BF618-E81B-E769-9DB7-6F2EA21E31C8}"/>
          </ac:spMkLst>
        </pc:spChg>
        <pc:spChg chg="mod">
          <ac:chgData name="山本　遥希(s25g410)" userId="c88a7199-882a-4297-8ee1-a8860c6b31c9" providerId="ADAL" clId="{40D1759A-141B-41B6-B9F3-A05CBE3F0054}" dt="2026-03-11T10:21:36.965" v="9618" actId="20577"/>
          <ac:spMkLst>
            <pc:docMk/>
            <pc:sldMk cId="3029394327" sldId="1307"/>
            <ac:spMk id="35" creationId="{E3402716-85BA-205B-BC68-47CBF7AFA571}"/>
          </ac:spMkLst>
        </pc:spChg>
      </pc:sldChg>
      <pc:sldChg chg="addSp delSp modSp add mod">
        <pc:chgData name="山本　遥希(s25g410)" userId="c88a7199-882a-4297-8ee1-a8860c6b31c9" providerId="ADAL" clId="{40D1759A-141B-41B6-B9F3-A05CBE3F0054}" dt="2026-03-16T10:09:44.278" v="12860" actId="20577"/>
        <pc:sldMkLst>
          <pc:docMk/>
          <pc:sldMk cId="1119650065" sldId="1308"/>
        </pc:sldMkLst>
        <pc:spChg chg="mod">
          <ac:chgData name="山本　遥希(s25g410)" userId="c88a7199-882a-4297-8ee1-a8860c6b31c9" providerId="ADAL" clId="{40D1759A-141B-41B6-B9F3-A05CBE3F0054}" dt="2026-03-11T10:22:54.580" v="9722" actId="20577"/>
          <ac:spMkLst>
            <pc:docMk/>
            <pc:sldMk cId="1119650065" sldId="1308"/>
            <ac:spMk id="2" creationId="{389EE7DE-9252-2786-AAB5-C7FB602E6575}"/>
          </ac:spMkLst>
        </pc:spChg>
        <pc:spChg chg="mod">
          <ac:chgData name="山本　遥希(s25g410)" userId="c88a7199-882a-4297-8ee1-a8860c6b31c9" providerId="ADAL" clId="{40D1759A-141B-41B6-B9F3-A05CBE3F0054}" dt="2026-03-16T10:09:44.278" v="12860" actId="20577"/>
          <ac:spMkLst>
            <pc:docMk/>
            <pc:sldMk cId="1119650065" sldId="1308"/>
            <ac:spMk id="35" creationId="{3305235E-3A75-9700-808B-922473634E31}"/>
          </ac:spMkLst>
        </pc:spChg>
      </pc:sldChg>
      <pc:sldChg chg="addSp delSp modSp add mod">
        <pc:chgData name="山本　遥希(s25g410)" userId="c88a7199-882a-4297-8ee1-a8860c6b31c9" providerId="ADAL" clId="{40D1759A-141B-41B6-B9F3-A05CBE3F0054}" dt="2026-03-16T10:10:20.549" v="12895" actId="20577"/>
        <pc:sldMkLst>
          <pc:docMk/>
          <pc:sldMk cId="528857473" sldId="1309"/>
        </pc:sldMkLst>
        <pc:spChg chg="mod">
          <ac:chgData name="山本　遥希(s25g410)" userId="c88a7199-882a-4297-8ee1-a8860c6b31c9" providerId="ADAL" clId="{40D1759A-141B-41B6-B9F3-A05CBE3F0054}" dt="2026-03-11T10:22:49.029" v="9710" actId="20577"/>
          <ac:spMkLst>
            <pc:docMk/>
            <pc:sldMk cId="528857473" sldId="1309"/>
            <ac:spMk id="2" creationId="{3928DEFD-83A7-BCB7-E17C-1C9732308F54}"/>
          </ac:spMkLst>
        </pc:spChg>
        <pc:spChg chg="mod">
          <ac:chgData name="山本　遥希(s25g410)" userId="c88a7199-882a-4297-8ee1-a8860c6b31c9" providerId="ADAL" clId="{40D1759A-141B-41B6-B9F3-A05CBE3F0054}" dt="2026-03-11T08:22:07.457" v="8205" actId="1036"/>
          <ac:spMkLst>
            <pc:docMk/>
            <pc:sldMk cId="528857473" sldId="1309"/>
            <ac:spMk id="7" creationId="{73707047-80B7-3442-5CAC-7ECDB87F64CB}"/>
          </ac:spMkLst>
        </pc:spChg>
        <pc:spChg chg="mod">
          <ac:chgData name="山本　遥希(s25g410)" userId="c88a7199-882a-4297-8ee1-a8860c6b31c9" providerId="ADAL" clId="{40D1759A-141B-41B6-B9F3-A05CBE3F0054}" dt="2026-03-11T08:21:53.725" v="8196" actId="14100"/>
          <ac:spMkLst>
            <pc:docMk/>
            <pc:sldMk cId="528857473" sldId="1309"/>
            <ac:spMk id="12" creationId="{5274D36B-EF2F-8CC9-07B3-D2D0DB94AA4F}"/>
          </ac:spMkLst>
        </pc:spChg>
        <pc:spChg chg="mod">
          <ac:chgData name="山本　遥希(s25g410)" userId="c88a7199-882a-4297-8ee1-a8860c6b31c9" providerId="ADAL" clId="{40D1759A-141B-41B6-B9F3-A05CBE3F0054}" dt="2026-03-16T10:10:20.549" v="12895" actId="20577"/>
          <ac:spMkLst>
            <pc:docMk/>
            <pc:sldMk cId="528857473" sldId="1309"/>
            <ac:spMk id="35" creationId="{4CBCECF4-EC8B-E5A4-BBFE-6A49D5565CF2}"/>
          </ac:spMkLst>
        </pc:spChg>
        <pc:picChg chg="add mod ord">
          <ac:chgData name="山本　遥希(s25g410)" userId="c88a7199-882a-4297-8ee1-a8860c6b31c9" providerId="ADAL" clId="{40D1759A-141B-41B6-B9F3-A05CBE3F0054}" dt="2026-03-11T08:21:45.741" v="8194" actId="167"/>
          <ac:picMkLst>
            <pc:docMk/>
            <pc:sldMk cId="528857473" sldId="1309"/>
            <ac:picMk id="6" creationId="{0F6CF585-0AD9-DD8C-E4CF-528DF59FC574}"/>
          </ac:picMkLst>
        </pc:picChg>
        <pc:cxnChg chg="mod">
          <ac:chgData name="山本　遥希(s25g410)" userId="c88a7199-882a-4297-8ee1-a8860c6b31c9" providerId="ADAL" clId="{40D1759A-141B-41B6-B9F3-A05CBE3F0054}" dt="2026-03-11T08:22:07.457" v="8205" actId="1036"/>
          <ac:cxnSpMkLst>
            <pc:docMk/>
            <pc:sldMk cId="528857473" sldId="1309"/>
            <ac:cxnSpMk id="11" creationId="{F3C0F3EE-37AA-72AE-BB38-75E2EEE35651}"/>
          </ac:cxnSpMkLst>
        </pc:cxnChg>
      </pc:sldChg>
      <pc:sldChg chg="addSp delSp modSp add mod">
        <pc:chgData name="山本　遥希(s25g410)" userId="c88a7199-882a-4297-8ee1-a8860c6b31c9" providerId="ADAL" clId="{40D1759A-141B-41B6-B9F3-A05CBE3F0054}" dt="2026-03-16T10:10:29.128" v="12905" actId="20577"/>
        <pc:sldMkLst>
          <pc:docMk/>
          <pc:sldMk cId="824907320" sldId="1311"/>
        </pc:sldMkLst>
        <pc:spChg chg="mod">
          <ac:chgData name="山本　遥希(s25g410)" userId="c88a7199-882a-4297-8ee1-a8860c6b31c9" providerId="ADAL" clId="{40D1759A-141B-41B6-B9F3-A05CBE3F0054}" dt="2026-03-11T10:22:43.939" v="9698" actId="20577"/>
          <ac:spMkLst>
            <pc:docMk/>
            <pc:sldMk cId="824907320" sldId="1311"/>
            <ac:spMk id="2" creationId="{DBC95164-F35A-ED85-2297-4FD44389BFF6}"/>
          </ac:spMkLst>
        </pc:spChg>
        <pc:spChg chg="mod">
          <ac:chgData name="山本　遥希(s25g410)" userId="c88a7199-882a-4297-8ee1-a8860c6b31c9" providerId="ADAL" clId="{40D1759A-141B-41B6-B9F3-A05CBE3F0054}" dt="2026-03-11T08:24:14.924" v="8423" actId="14100"/>
          <ac:spMkLst>
            <pc:docMk/>
            <pc:sldMk cId="824907320" sldId="1311"/>
            <ac:spMk id="7" creationId="{EABAC3FF-CC28-F76F-BCEC-CDE05961BA3E}"/>
          </ac:spMkLst>
        </pc:spChg>
        <pc:spChg chg="mod">
          <ac:chgData name="山本　遥希(s25g410)" userId="c88a7199-882a-4297-8ee1-a8860c6b31c9" providerId="ADAL" clId="{40D1759A-141B-41B6-B9F3-A05CBE3F0054}" dt="2026-03-11T08:24:19.325" v="8424" actId="1076"/>
          <ac:spMkLst>
            <pc:docMk/>
            <pc:sldMk cId="824907320" sldId="1311"/>
            <ac:spMk id="12" creationId="{5CF15B41-8F95-76F1-0AA0-229378E94034}"/>
          </ac:spMkLst>
        </pc:spChg>
        <pc:spChg chg="add mod">
          <ac:chgData name="山本　遥希(s25g410)" userId="c88a7199-882a-4297-8ee1-a8860c6b31c9" providerId="ADAL" clId="{40D1759A-141B-41B6-B9F3-A05CBE3F0054}" dt="2026-03-11T08:24:25.108" v="8427" actId="14100"/>
          <ac:spMkLst>
            <pc:docMk/>
            <pc:sldMk cId="824907320" sldId="1311"/>
            <ac:spMk id="14" creationId="{5E6869E9-BB15-92B9-3D3F-5120E6C767D8}"/>
          </ac:spMkLst>
        </pc:spChg>
        <pc:spChg chg="mod">
          <ac:chgData name="山本　遥希(s25g410)" userId="c88a7199-882a-4297-8ee1-a8860c6b31c9" providerId="ADAL" clId="{40D1759A-141B-41B6-B9F3-A05CBE3F0054}" dt="2026-03-16T10:10:29.128" v="12905" actId="20577"/>
          <ac:spMkLst>
            <pc:docMk/>
            <pc:sldMk cId="824907320" sldId="1311"/>
            <ac:spMk id="35" creationId="{2CB95866-DCAE-8563-8126-4903DDC19DDD}"/>
          </ac:spMkLst>
        </pc:spChg>
        <pc:picChg chg="add mod ord">
          <ac:chgData name="山本　遥希(s25g410)" userId="c88a7199-882a-4297-8ee1-a8860c6b31c9" providerId="ADAL" clId="{40D1759A-141B-41B6-B9F3-A05CBE3F0054}" dt="2026-03-11T08:24:05.476" v="8421" actId="167"/>
          <ac:picMkLst>
            <pc:docMk/>
            <pc:sldMk cId="824907320" sldId="1311"/>
            <ac:picMk id="8" creationId="{12D07A6B-FC5B-070A-79BD-1DDC9F8FE814}"/>
          </ac:picMkLst>
        </pc:picChg>
        <pc:cxnChg chg="mod">
          <ac:chgData name="山本　遥希(s25g410)" userId="c88a7199-882a-4297-8ee1-a8860c6b31c9" providerId="ADAL" clId="{40D1759A-141B-41B6-B9F3-A05CBE3F0054}" dt="2026-03-11T08:24:19.325" v="8424" actId="1076"/>
          <ac:cxnSpMkLst>
            <pc:docMk/>
            <pc:sldMk cId="824907320" sldId="1311"/>
            <ac:cxnSpMk id="11" creationId="{356409EA-BBE1-28AB-25DF-9477AF807E4E}"/>
          </ac:cxnSpMkLst>
        </pc:cxnChg>
        <pc:cxnChg chg="add mod">
          <ac:chgData name="山本　遥希(s25g410)" userId="c88a7199-882a-4297-8ee1-a8860c6b31c9" providerId="ADAL" clId="{40D1759A-141B-41B6-B9F3-A05CBE3F0054}" dt="2026-03-11T08:24:35.341" v="8431" actId="14100"/>
          <ac:cxnSpMkLst>
            <pc:docMk/>
            <pc:sldMk cId="824907320" sldId="1311"/>
            <ac:cxnSpMk id="15" creationId="{F5D22E5D-21DF-1BBF-1883-E15F47032864}"/>
          </ac:cxnSpMkLst>
        </pc:cxnChg>
      </pc:sldChg>
      <pc:sldChg chg="addSp delSp modSp add mod">
        <pc:chgData name="山本　遥希(s25g410)" userId="c88a7199-882a-4297-8ee1-a8860c6b31c9" providerId="ADAL" clId="{40D1759A-141B-41B6-B9F3-A05CBE3F0054}" dt="2026-03-16T10:10:38.817" v="12922" actId="20577"/>
        <pc:sldMkLst>
          <pc:docMk/>
          <pc:sldMk cId="3240417598" sldId="1312"/>
        </pc:sldMkLst>
        <pc:spChg chg="mod">
          <ac:chgData name="山本　遥希(s25g410)" userId="c88a7199-882a-4297-8ee1-a8860c6b31c9" providerId="ADAL" clId="{40D1759A-141B-41B6-B9F3-A05CBE3F0054}" dt="2026-03-11T10:22:38.940" v="9686" actId="20577"/>
          <ac:spMkLst>
            <pc:docMk/>
            <pc:sldMk cId="3240417598" sldId="1312"/>
            <ac:spMk id="2" creationId="{AD7C34E5-F610-A338-E18F-53B838C4A6B1}"/>
          </ac:spMkLst>
        </pc:spChg>
        <pc:spChg chg="mod">
          <ac:chgData name="山本　遥希(s25g410)" userId="c88a7199-882a-4297-8ee1-a8860c6b31c9" providerId="ADAL" clId="{40D1759A-141B-41B6-B9F3-A05CBE3F0054}" dt="2026-03-11T08:36:24.871" v="8676" actId="14100"/>
          <ac:spMkLst>
            <pc:docMk/>
            <pc:sldMk cId="3240417598" sldId="1312"/>
            <ac:spMk id="7" creationId="{4FD3DBF0-BECB-E8E9-F2AD-E03FA9CBAEE4}"/>
          </ac:spMkLst>
        </pc:spChg>
        <pc:spChg chg="mod">
          <ac:chgData name="山本　遥希(s25g410)" userId="c88a7199-882a-4297-8ee1-a8860c6b31c9" providerId="ADAL" clId="{40D1759A-141B-41B6-B9F3-A05CBE3F0054}" dt="2026-03-11T08:36:33.421" v="8678" actId="14100"/>
          <ac:spMkLst>
            <pc:docMk/>
            <pc:sldMk cId="3240417598" sldId="1312"/>
            <ac:spMk id="12" creationId="{073CE60C-0EC4-04ED-1667-6C5C79C04924}"/>
          </ac:spMkLst>
        </pc:spChg>
        <pc:spChg chg="mod">
          <ac:chgData name="山本　遥希(s25g410)" userId="c88a7199-882a-4297-8ee1-a8860c6b31c9" providerId="ADAL" clId="{40D1759A-141B-41B6-B9F3-A05CBE3F0054}" dt="2026-03-16T10:10:38.817" v="12922" actId="20577"/>
          <ac:spMkLst>
            <pc:docMk/>
            <pc:sldMk cId="3240417598" sldId="1312"/>
            <ac:spMk id="35" creationId="{030A17BD-EA5D-8964-8586-DF5288A8B1D9}"/>
          </ac:spMkLst>
        </pc:spChg>
        <pc:picChg chg="add mod ord">
          <ac:chgData name="山本　遥希(s25g410)" userId="c88a7199-882a-4297-8ee1-a8860c6b31c9" providerId="ADAL" clId="{40D1759A-141B-41B6-B9F3-A05CBE3F0054}" dt="2026-03-11T08:36:07.030" v="8673" actId="167"/>
          <ac:picMkLst>
            <pc:docMk/>
            <pc:sldMk cId="3240417598" sldId="1312"/>
            <ac:picMk id="6" creationId="{74332198-ED3C-3F04-6307-71AC8184EC96}"/>
          </ac:picMkLst>
        </pc:picChg>
        <pc:cxnChg chg="mod">
          <ac:chgData name="山本　遥希(s25g410)" userId="c88a7199-882a-4297-8ee1-a8860c6b31c9" providerId="ADAL" clId="{40D1759A-141B-41B6-B9F3-A05CBE3F0054}" dt="2026-03-11T08:36:33.421" v="8678" actId="14100"/>
          <ac:cxnSpMkLst>
            <pc:docMk/>
            <pc:sldMk cId="3240417598" sldId="1312"/>
            <ac:cxnSpMk id="11" creationId="{4ABFC2CD-6334-0339-8542-7100C7D17006}"/>
          </ac:cxnSpMkLst>
        </pc:cxnChg>
      </pc:sldChg>
      <pc:sldChg chg="addSp delSp modSp add mod">
        <pc:chgData name="山本　遥希(s25g410)" userId="c88a7199-882a-4297-8ee1-a8860c6b31c9" providerId="ADAL" clId="{40D1759A-141B-41B6-B9F3-A05CBE3F0054}" dt="2026-03-11T10:22:33.257" v="9674" actId="20577"/>
        <pc:sldMkLst>
          <pc:docMk/>
          <pc:sldMk cId="2857038260" sldId="1314"/>
        </pc:sldMkLst>
        <pc:spChg chg="mod">
          <ac:chgData name="山本　遥希(s25g410)" userId="c88a7199-882a-4297-8ee1-a8860c6b31c9" providerId="ADAL" clId="{40D1759A-141B-41B6-B9F3-A05CBE3F0054}" dt="2026-03-11T10:22:33.257" v="9674" actId="20577"/>
          <ac:spMkLst>
            <pc:docMk/>
            <pc:sldMk cId="2857038260" sldId="1314"/>
            <ac:spMk id="2" creationId="{2E4B520A-DF7C-8E30-E1BB-136381F64956}"/>
          </ac:spMkLst>
        </pc:spChg>
        <pc:spChg chg="mod ord">
          <ac:chgData name="山本　遥希(s25g410)" userId="c88a7199-882a-4297-8ee1-a8860c6b31c9" providerId="ADAL" clId="{40D1759A-141B-41B6-B9F3-A05CBE3F0054}" dt="2026-03-11T09:58:10.928" v="9162" actId="1036"/>
          <ac:spMkLst>
            <pc:docMk/>
            <pc:sldMk cId="2857038260" sldId="1314"/>
            <ac:spMk id="12" creationId="{1E4C3801-FAF3-DE9B-B33F-689E9D1D7F7A}"/>
          </ac:spMkLst>
        </pc:spChg>
        <pc:spChg chg="mod">
          <ac:chgData name="山本　遥希(s25g410)" userId="c88a7199-882a-4297-8ee1-a8860c6b31c9" providerId="ADAL" clId="{40D1759A-141B-41B6-B9F3-A05CBE3F0054}" dt="2026-03-11T10:22:17.850" v="9661" actId="20577"/>
          <ac:spMkLst>
            <pc:docMk/>
            <pc:sldMk cId="2857038260" sldId="1314"/>
            <ac:spMk id="35" creationId="{AF91E38F-1531-D476-23DF-1EDFA839D065}"/>
          </ac:spMkLst>
        </pc:spChg>
        <pc:picChg chg="add mod">
          <ac:chgData name="山本　遥希(s25g410)" userId="c88a7199-882a-4297-8ee1-a8860c6b31c9" providerId="ADAL" clId="{40D1759A-141B-41B6-B9F3-A05CBE3F0054}" dt="2026-03-11T09:58:04.149" v="9118" actId="1076"/>
          <ac:picMkLst>
            <pc:docMk/>
            <pc:sldMk cId="2857038260" sldId="1314"/>
            <ac:picMk id="8" creationId="{A9E782FF-2FEF-8FA9-7790-B7E35494B0FA}"/>
          </ac:picMkLst>
        </pc:picChg>
      </pc:sldChg>
      <pc:sldChg chg="addSp modSp add mod">
        <pc:chgData name="山本　遥希(s25g410)" userId="c88a7199-882a-4297-8ee1-a8860c6b31c9" providerId="ADAL" clId="{40D1759A-141B-41B6-B9F3-A05CBE3F0054}" dt="2026-03-16T08:37:09.825" v="12470" actId="14100"/>
        <pc:sldMkLst>
          <pc:docMk/>
          <pc:sldMk cId="2909637633" sldId="1315"/>
        </pc:sldMkLst>
        <pc:spChg chg="mod">
          <ac:chgData name="山本　遥希(s25g410)" userId="c88a7199-882a-4297-8ee1-a8860c6b31c9" providerId="ADAL" clId="{40D1759A-141B-41B6-B9F3-A05CBE3F0054}" dt="2026-03-16T06:42:34.820" v="9951" actId="20577"/>
          <ac:spMkLst>
            <pc:docMk/>
            <pc:sldMk cId="2909637633" sldId="1315"/>
            <ac:spMk id="35" creationId="{03E8C3E5-0A3C-DC65-9E95-368780069B25}"/>
          </ac:spMkLst>
        </pc:spChg>
      </pc:sldChg>
      <pc:sldChg chg="addSp modSp add mod">
        <pc:chgData name="山本　遥希(s25g410)" userId="c88a7199-882a-4297-8ee1-a8860c6b31c9" providerId="ADAL" clId="{40D1759A-141B-41B6-B9F3-A05CBE3F0054}" dt="2026-03-16T08:37:30.539" v="12474" actId="14100"/>
        <pc:sldMkLst>
          <pc:docMk/>
          <pc:sldMk cId="3776598609" sldId="1316"/>
        </pc:sldMkLst>
        <pc:spChg chg="mod">
          <ac:chgData name="山本　遥希(s25g410)" userId="c88a7199-882a-4297-8ee1-a8860c6b31c9" providerId="ADAL" clId="{40D1759A-141B-41B6-B9F3-A05CBE3F0054}" dt="2026-03-16T07:01:35.345" v="10382" actId="20577"/>
          <ac:spMkLst>
            <pc:docMk/>
            <pc:sldMk cId="3776598609" sldId="1316"/>
            <ac:spMk id="35" creationId="{9A1CC48A-9B09-5E63-F0C1-4D7E877AAF6E}"/>
          </ac:spMkLst>
        </pc:spChg>
      </pc:sldChg>
      <pc:sldChg chg="addSp delSp modSp add mod">
        <pc:chgData name="山本　遥希(s25g410)" userId="c88a7199-882a-4297-8ee1-a8860c6b31c9" providerId="ADAL" clId="{40D1759A-141B-41B6-B9F3-A05CBE3F0054}" dt="2026-03-16T06:50:55.586" v="10134" actId="20577"/>
        <pc:sldMkLst>
          <pc:docMk/>
          <pc:sldMk cId="1942348154" sldId="1317"/>
        </pc:sldMkLst>
        <pc:spChg chg="mod">
          <ac:chgData name="山本　遥希(s25g410)" userId="c88a7199-882a-4297-8ee1-a8860c6b31c9" providerId="ADAL" clId="{40D1759A-141B-41B6-B9F3-A05CBE3F0054}" dt="2026-03-16T06:50:55.586" v="10134" actId="20577"/>
          <ac:spMkLst>
            <pc:docMk/>
            <pc:sldMk cId="1942348154" sldId="1317"/>
            <ac:spMk id="35" creationId="{09350EFF-F028-D9AB-1DDC-B336CFCC5A98}"/>
          </ac:spMkLst>
        </pc:spChg>
        <pc:picChg chg="add mod">
          <ac:chgData name="山本　遥希(s25g410)" userId="c88a7199-882a-4297-8ee1-a8860c6b31c9" providerId="ADAL" clId="{40D1759A-141B-41B6-B9F3-A05CBE3F0054}" dt="2026-03-16T06:44:04.493" v="10007" actId="962"/>
          <ac:picMkLst>
            <pc:docMk/>
            <pc:sldMk cId="1942348154" sldId="1317"/>
            <ac:picMk id="7" creationId="{38913AF2-12E8-FD19-CA5E-9702DAB0CF3A}"/>
          </ac:picMkLst>
        </pc:picChg>
      </pc:sldChg>
      <pc:sldChg chg="addSp delSp modSp add mod">
        <pc:chgData name="山本　遥希(s25g410)" userId="c88a7199-882a-4297-8ee1-a8860c6b31c9" providerId="ADAL" clId="{40D1759A-141B-41B6-B9F3-A05CBE3F0054}" dt="2026-03-16T07:01:45.208" v="10387" actId="20577"/>
        <pc:sldMkLst>
          <pc:docMk/>
          <pc:sldMk cId="1304276695" sldId="1318"/>
        </pc:sldMkLst>
        <pc:spChg chg="mod">
          <ac:chgData name="山本　遥希(s25g410)" userId="c88a7199-882a-4297-8ee1-a8860c6b31c9" providerId="ADAL" clId="{40D1759A-141B-41B6-B9F3-A05CBE3F0054}" dt="2026-03-16T07:01:45.208" v="10387" actId="20577"/>
          <ac:spMkLst>
            <pc:docMk/>
            <pc:sldMk cId="1304276695" sldId="1318"/>
            <ac:spMk id="35" creationId="{E3C0AC8F-CCD0-64B1-D207-35DC69E47EBF}"/>
          </ac:spMkLst>
        </pc:spChg>
        <pc:picChg chg="add mod">
          <ac:chgData name="山本　遥希(s25g410)" userId="c88a7199-882a-4297-8ee1-a8860c6b31c9" providerId="ADAL" clId="{40D1759A-141B-41B6-B9F3-A05CBE3F0054}" dt="2026-03-16T06:56:14.279" v="10148" actId="1076"/>
          <ac:picMkLst>
            <pc:docMk/>
            <pc:sldMk cId="1304276695" sldId="1318"/>
            <ac:picMk id="6" creationId="{59A5C7FE-57DD-FFAB-187D-D356DDB8DDC1}"/>
          </ac:picMkLst>
        </pc:picChg>
      </pc:sldChg>
      <pc:sldChg chg="addSp delSp modSp add mod">
        <pc:chgData name="山本　遥希(s25g410)" userId="c88a7199-882a-4297-8ee1-a8860c6b31c9" providerId="ADAL" clId="{40D1759A-141B-41B6-B9F3-A05CBE3F0054}" dt="2026-03-16T07:03:06.195" v="10454" actId="20577"/>
        <pc:sldMkLst>
          <pc:docMk/>
          <pc:sldMk cId="2664337223" sldId="1319"/>
        </pc:sldMkLst>
        <pc:spChg chg="mod">
          <ac:chgData name="山本　遥希(s25g410)" userId="c88a7199-882a-4297-8ee1-a8860c6b31c9" providerId="ADAL" clId="{40D1759A-141B-41B6-B9F3-A05CBE3F0054}" dt="2026-03-16T07:03:00.548" v="10443" actId="14100"/>
          <ac:spMkLst>
            <pc:docMk/>
            <pc:sldMk cId="2664337223" sldId="1319"/>
            <ac:spMk id="10" creationId="{58752D97-FB0D-39BE-D8B3-C9ABC77F62F2}"/>
          </ac:spMkLst>
        </pc:spChg>
        <pc:spChg chg="mod">
          <ac:chgData name="山本　遥希(s25g410)" userId="c88a7199-882a-4297-8ee1-a8860c6b31c9" providerId="ADAL" clId="{40D1759A-141B-41B6-B9F3-A05CBE3F0054}" dt="2026-03-16T07:03:06.195" v="10454" actId="20577"/>
          <ac:spMkLst>
            <pc:docMk/>
            <pc:sldMk cId="2664337223" sldId="1319"/>
            <ac:spMk id="35" creationId="{2BDAA6AB-3030-96DD-9F50-F90E58BC8EBC}"/>
          </ac:spMkLst>
        </pc:spChg>
        <pc:picChg chg="add mod ord">
          <ac:chgData name="山本　遥希(s25g410)" userId="c88a7199-882a-4297-8ee1-a8860c6b31c9" providerId="ADAL" clId="{40D1759A-141B-41B6-B9F3-A05CBE3F0054}" dt="2026-03-16T07:02:19.979" v="10394" actId="1076"/>
          <ac:picMkLst>
            <pc:docMk/>
            <pc:sldMk cId="2664337223" sldId="1319"/>
            <ac:picMk id="6" creationId="{5EF3C9BC-93ED-70DA-CEA8-D12490E76255}"/>
          </ac:picMkLst>
        </pc:picChg>
      </pc:sldChg>
      <pc:sldChg chg="addSp delSp modSp add mod">
        <pc:chgData name="山本　遥希(s25g410)" userId="c88a7199-882a-4297-8ee1-a8860c6b31c9" providerId="ADAL" clId="{40D1759A-141B-41B6-B9F3-A05CBE3F0054}" dt="2026-03-16T07:11:43.663" v="10630" actId="20577"/>
        <pc:sldMkLst>
          <pc:docMk/>
          <pc:sldMk cId="3414190320" sldId="1320"/>
        </pc:sldMkLst>
        <pc:spChg chg="mod ord">
          <ac:chgData name="山本　遥希(s25g410)" userId="c88a7199-882a-4297-8ee1-a8860c6b31c9" providerId="ADAL" clId="{40D1759A-141B-41B6-B9F3-A05CBE3F0054}" dt="2026-03-16T07:10:25.689" v="10484" actId="14100"/>
          <ac:spMkLst>
            <pc:docMk/>
            <pc:sldMk cId="3414190320" sldId="1320"/>
            <ac:spMk id="10" creationId="{2467D940-D093-BAC7-2072-B67000281A56}"/>
          </ac:spMkLst>
        </pc:spChg>
        <pc:spChg chg="mod">
          <ac:chgData name="山本　遥希(s25g410)" userId="c88a7199-882a-4297-8ee1-a8860c6b31c9" providerId="ADAL" clId="{40D1759A-141B-41B6-B9F3-A05CBE3F0054}" dt="2026-03-16T07:11:43.663" v="10630" actId="20577"/>
          <ac:spMkLst>
            <pc:docMk/>
            <pc:sldMk cId="3414190320" sldId="1320"/>
            <ac:spMk id="35" creationId="{7C98157B-04A6-CEFC-174A-F2461C5C8B2E}"/>
          </ac:spMkLst>
        </pc:spChg>
        <pc:picChg chg="add mod">
          <ac:chgData name="山本　遥希(s25g410)" userId="c88a7199-882a-4297-8ee1-a8860c6b31c9" providerId="ADAL" clId="{40D1759A-141B-41B6-B9F3-A05CBE3F0054}" dt="2026-03-16T07:10:18.495" v="10461" actId="27614"/>
          <ac:picMkLst>
            <pc:docMk/>
            <pc:sldMk cId="3414190320" sldId="1320"/>
            <ac:picMk id="6" creationId="{E47CC9BD-FC97-6EBD-6382-BE0D05E1AD1C}"/>
          </ac:picMkLst>
        </pc:picChg>
        <pc:picChg chg="add mod">
          <ac:chgData name="山本　遥希(s25g410)" userId="c88a7199-882a-4297-8ee1-a8860c6b31c9" providerId="ADAL" clId="{40D1759A-141B-41B6-B9F3-A05CBE3F0054}" dt="2026-03-16T07:11:24.981" v="10589" actId="1076"/>
          <ac:picMkLst>
            <pc:docMk/>
            <pc:sldMk cId="3414190320" sldId="1320"/>
            <ac:picMk id="9" creationId="{072767F3-A2E8-6A33-7BD1-F86F0FD92EEF}"/>
          </ac:picMkLst>
        </pc:picChg>
      </pc:sldChg>
      <pc:sldChg chg="addSp delSp modSp add mod">
        <pc:chgData name="山本　遥希(s25g410)" userId="c88a7199-882a-4297-8ee1-a8860c6b31c9" providerId="ADAL" clId="{40D1759A-141B-41B6-B9F3-A05CBE3F0054}" dt="2026-03-16T08:38:03.933" v="12481" actId="171"/>
        <pc:sldMkLst>
          <pc:docMk/>
          <pc:sldMk cId="2481511970" sldId="1321"/>
        </pc:sldMkLst>
        <pc:spChg chg="mod">
          <ac:chgData name="山本　遥希(s25g410)" userId="c88a7199-882a-4297-8ee1-a8860c6b31c9" providerId="ADAL" clId="{40D1759A-141B-41B6-B9F3-A05CBE3F0054}" dt="2026-03-16T07:22:06.733" v="10821" actId="20577"/>
          <ac:spMkLst>
            <pc:docMk/>
            <pc:sldMk cId="2481511970" sldId="1321"/>
            <ac:spMk id="35" creationId="{47AB9F7C-D85D-CA8C-DA4B-E4A1966A3D7D}"/>
          </ac:spMkLst>
        </pc:spChg>
      </pc:sldChg>
      <pc:sldChg chg="addSp delSp modSp add mod">
        <pc:chgData name="山本　遥希(s25g410)" userId="c88a7199-882a-4297-8ee1-a8860c6b31c9" providerId="ADAL" clId="{40D1759A-141B-41B6-B9F3-A05CBE3F0054}" dt="2026-03-16T10:10:15.286" v="12890" actId="20577"/>
        <pc:sldMkLst>
          <pc:docMk/>
          <pc:sldMk cId="3269065702" sldId="1322"/>
        </pc:sldMkLst>
        <pc:spChg chg="mod">
          <ac:chgData name="山本　遥希(s25g410)" userId="c88a7199-882a-4297-8ee1-a8860c6b31c9" providerId="ADAL" clId="{40D1759A-141B-41B6-B9F3-A05CBE3F0054}" dt="2026-03-16T07:24:46.077" v="11059" actId="14100"/>
          <ac:spMkLst>
            <pc:docMk/>
            <pc:sldMk cId="3269065702" sldId="1322"/>
            <ac:spMk id="7" creationId="{C48A5ABA-E8DE-90D7-7B07-845B25734152}"/>
          </ac:spMkLst>
        </pc:spChg>
        <pc:spChg chg="mod">
          <ac:chgData name="山本　遥希(s25g410)" userId="c88a7199-882a-4297-8ee1-a8860c6b31c9" providerId="ADAL" clId="{40D1759A-141B-41B6-B9F3-A05CBE3F0054}" dt="2026-03-16T10:10:15.286" v="12890" actId="20577"/>
          <ac:spMkLst>
            <pc:docMk/>
            <pc:sldMk cId="3269065702" sldId="1322"/>
            <ac:spMk id="35" creationId="{1D39708E-2765-5860-725A-935FF9EBCF8D}"/>
          </ac:spMkLst>
        </pc:spChg>
        <pc:picChg chg="add mod ord">
          <ac:chgData name="山本　遥希(s25g410)" userId="c88a7199-882a-4297-8ee1-a8860c6b31c9" providerId="ADAL" clId="{40D1759A-141B-41B6-B9F3-A05CBE3F0054}" dt="2026-03-16T07:24:35.959" v="11056" actId="167"/>
          <ac:picMkLst>
            <pc:docMk/>
            <pc:sldMk cId="3269065702" sldId="1322"/>
            <ac:picMk id="6" creationId="{BEA607A3-C7BA-C3E7-4BE9-E4EFB7958179}"/>
          </ac:picMkLst>
        </pc:picChg>
      </pc:sldChg>
      <pc:sldChg chg="addSp delSp modSp add mod">
        <pc:chgData name="山本　遥希(s25g410)" userId="c88a7199-882a-4297-8ee1-a8860c6b31c9" providerId="ADAL" clId="{40D1759A-141B-41B6-B9F3-A05CBE3F0054}" dt="2026-03-16T08:22:05.655" v="11513" actId="20577"/>
        <pc:sldMkLst>
          <pc:docMk/>
          <pc:sldMk cId="2519334467" sldId="1323"/>
        </pc:sldMkLst>
        <pc:spChg chg="add del mod">
          <ac:chgData name="山本　遥希(s25g410)" userId="c88a7199-882a-4297-8ee1-a8860c6b31c9" providerId="ADAL" clId="{40D1759A-141B-41B6-B9F3-A05CBE3F0054}" dt="2026-03-16T08:20:50.121" v="11442" actId="20577"/>
          <ac:spMkLst>
            <pc:docMk/>
            <pc:sldMk cId="2519334467" sldId="1323"/>
            <ac:spMk id="3" creationId="{5D91F7A5-2FA2-4A6A-FC95-A6A6C8B253FC}"/>
          </ac:spMkLst>
        </pc:spChg>
        <pc:spChg chg="add mod">
          <ac:chgData name="山本　遥希(s25g410)" userId="c88a7199-882a-4297-8ee1-a8860c6b31c9" providerId="ADAL" clId="{40D1759A-141B-41B6-B9F3-A05CBE3F0054}" dt="2026-03-16T08:20:19.827" v="11346" actId="1038"/>
          <ac:spMkLst>
            <pc:docMk/>
            <pc:sldMk cId="2519334467" sldId="1323"/>
            <ac:spMk id="7" creationId="{7F3B46E2-CD4F-2FB4-ABDD-98B3D0B13E3A}"/>
          </ac:spMkLst>
        </pc:spChg>
        <pc:spChg chg="add del mod">
          <ac:chgData name="山本　遥希(s25g410)" userId="c88a7199-882a-4297-8ee1-a8860c6b31c9" providerId="ADAL" clId="{40D1759A-141B-41B6-B9F3-A05CBE3F0054}" dt="2026-03-16T08:20:11.738" v="11338" actId="14100"/>
          <ac:spMkLst>
            <pc:docMk/>
            <pc:sldMk cId="2519334467" sldId="1323"/>
            <ac:spMk id="12" creationId="{BD5AF527-0B84-C09B-818E-6BE81FCD9666}"/>
          </ac:spMkLst>
        </pc:spChg>
        <pc:spChg chg="mod">
          <ac:chgData name="山本　遥希(s25g410)" userId="c88a7199-882a-4297-8ee1-a8860c6b31c9" providerId="ADAL" clId="{40D1759A-141B-41B6-B9F3-A05CBE3F0054}" dt="2026-03-16T08:22:05.655" v="11513" actId="20577"/>
          <ac:spMkLst>
            <pc:docMk/>
            <pc:sldMk cId="2519334467" sldId="1323"/>
            <ac:spMk id="35" creationId="{1F216DFF-E707-1B88-9C1F-F4C9CA193C62}"/>
          </ac:spMkLst>
        </pc:spChg>
        <pc:picChg chg="add mod ord">
          <ac:chgData name="山本　遥希(s25g410)" userId="c88a7199-882a-4297-8ee1-a8860c6b31c9" providerId="ADAL" clId="{40D1759A-141B-41B6-B9F3-A05CBE3F0054}" dt="2026-03-16T08:20:04.581" v="11336" actId="1076"/>
          <ac:picMkLst>
            <pc:docMk/>
            <pc:sldMk cId="2519334467" sldId="1323"/>
            <ac:picMk id="6" creationId="{F312773B-0390-C365-61BA-74390E74167B}"/>
          </ac:picMkLst>
        </pc:picChg>
        <pc:cxnChg chg="add mod">
          <ac:chgData name="山本　遥希(s25g410)" userId="c88a7199-882a-4297-8ee1-a8860c6b31c9" providerId="ADAL" clId="{40D1759A-141B-41B6-B9F3-A05CBE3F0054}" dt="2026-03-16T08:20:19.827" v="11346" actId="1038"/>
          <ac:cxnSpMkLst>
            <pc:docMk/>
            <pc:sldMk cId="2519334467" sldId="1323"/>
            <ac:cxnSpMk id="9" creationId="{9A76D918-7990-5BCD-7059-69B6F4040844}"/>
          </ac:cxnSpMkLst>
        </pc:cxnChg>
      </pc:sldChg>
      <pc:sldChg chg="addSp delSp modSp add mod">
        <pc:chgData name="山本　遥希(s25g410)" userId="c88a7199-882a-4297-8ee1-a8860c6b31c9" providerId="ADAL" clId="{40D1759A-141B-41B6-B9F3-A05CBE3F0054}" dt="2026-03-16T08:25:57.420" v="11873" actId="22"/>
        <pc:sldMkLst>
          <pc:docMk/>
          <pc:sldMk cId="3688698993" sldId="1324"/>
        </pc:sldMkLst>
        <pc:spChg chg="mod">
          <ac:chgData name="山本　遥希(s25g410)" userId="c88a7199-882a-4297-8ee1-a8860c6b31c9" providerId="ADAL" clId="{40D1759A-141B-41B6-B9F3-A05CBE3F0054}" dt="2026-03-16T08:25:42.613" v="11871" actId="14100"/>
          <ac:spMkLst>
            <pc:docMk/>
            <pc:sldMk cId="3688698993" sldId="1324"/>
            <ac:spMk id="7" creationId="{43A4064E-075E-C748-B7EC-21A2204F3218}"/>
          </ac:spMkLst>
        </pc:spChg>
        <pc:spChg chg="mod">
          <ac:chgData name="山本　遥希(s25g410)" userId="c88a7199-882a-4297-8ee1-a8860c6b31c9" providerId="ADAL" clId="{40D1759A-141B-41B6-B9F3-A05CBE3F0054}" dt="2026-03-16T08:25:27.268" v="11867" actId="14100"/>
          <ac:spMkLst>
            <pc:docMk/>
            <pc:sldMk cId="3688698993" sldId="1324"/>
            <ac:spMk id="12" creationId="{55D72E11-6BE6-8CDC-1A67-621913FFBCBB}"/>
          </ac:spMkLst>
        </pc:spChg>
        <pc:spChg chg="mod">
          <ac:chgData name="山本　遥希(s25g410)" userId="c88a7199-882a-4297-8ee1-a8860c6b31c9" providerId="ADAL" clId="{40D1759A-141B-41B6-B9F3-A05CBE3F0054}" dt="2026-03-16T08:25:15.389" v="11864" actId="20577"/>
          <ac:spMkLst>
            <pc:docMk/>
            <pc:sldMk cId="3688698993" sldId="1324"/>
            <ac:spMk id="35" creationId="{E0B3F314-4B8A-63E3-25BB-4D2B3054EDA1}"/>
          </ac:spMkLst>
        </pc:spChg>
        <pc:picChg chg="add mod ord">
          <ac:chgData name="山本　遥希(s25g410)" userId="c88a7199-882a-4297-8ee1-a8860c6b31c9" providerId="ADAL" clId="{40D1759A-141B-41B6-B9F3-A05CBE3F0054}" dt="2026-03-16T08:25:20.360" v="11865" actId="14100"/>
          <ac:picMkLst>
            <pc:docMk/>
            <pc:sldMk cId="3688698993" sldId="1324"/>
            <ac:picMk id="8" creationId="{3021A33E-0C93-09D4-FEFD-974F2CEB1DB4}"/>
          </ac:picMkLst>
        </pc:picChg>
        <pc:picChg chg="add mod ord">
          <ac:chgData name="山本　遥希(s25g410)" userId="c88a7199-882a-4297-8ee1-a8860c6b31c9" providerId="ADAL" clId="{40D1759A-141B-41B6-B9F3-A05CBE3F0054}" dt="2026-03-16T08:25:31.896" v="11869" actId="14100"/>
          <ac:picMkLst>
            <pc:docMk/>
            <pc:sldMk cId="3688698993" sldId="1324"/>
            <ac:picMk id="11" creationId="{039FF043-67CC-1750-C48E-FB5EC1DFE161}"/>
          </ac:picMkLst>
        </pc:picChg>
        <pc:cxnChg chg="mod">
          <ac:chgData name="山本　遥希(s25g410)" userId="c88a7199-882a-4297-8ee1-a8860c6b31c9" providerId="ADAL" clId="{40D1759A-141B-41B6-B9F3-A05CBE3F0054}" dt="2026-03-16T08:25:42.613" v="11871" actId="14100"/>
          <ac:cxnSpMkLst>
            <pc:docMk/>
            <pc:sldMk cId="3688698993" sldId="1324"/>
            <ac:cxnSpMk id="9" creationId="{943051A7-C99D-3845-C5D2-AFFE9637851C}"/>
          </ac:cxnSpMkLst>
        </pc:cxnChg>
      </pc:sldChg>
      <pc:sldChg chg="addSp delSp modSp add mod">
        <pc:chgData name="山本　遥希(s25g410)" userId="c88a7199-882a-4297-8ee1-a8860c6b31c9" providerId="ADAL" clId="{40D1759A-141B-41B6-B9F3-A05CBE3F0054}" dt="2026-03-16T10:17:08.661" v="12932" actId="14100"/>
        <pc:sldMkLst>
          <pc:docMk/>
          <pc:sldMk cId="3367934902" sldId="1325"/>
        </pc:sldMkLst>
        <pc:spChg chg="add mod">
          <ac:chgData name="山本　遥希(s25g410)" userId="c88a7199-882a-4297-8ee1-a8860c6b31c9" providerId="ADAL" clId="{40D1759A-141B-41B6-B9F3-A05CBE3F0054}" dt="2026-03-16T08:27:16.560" v="12036" actId="14100"/>
          <ac:spMkLst>
            <pc:docMk/>
            <pc:sldMk cId="3367934902" sldId="1325"/>
            <ac:spMk id="10" creationId="{1E69A970-0B6D-13E1-F654-CD937EA7174B}"/>
          </ac:spMkLst>
        </pc:spChg>
        <pc:spChg chg="add mod">
          <ac:chgData name="山本　遥希(s25g410)" userId="c88a7199-882a-4297-8ee1-a8860c6b31c9" providerId="ADAL" clId="{40D1759A-141B-41B6-B9F3-A05CBE3F0054}" dt="2026-03-16T10:16:58.146" v="12928" actId="14100"/>
          <ac:spMkLst>
            <pc:docMk/>
            <pc:sldMk cId="3367934902" sldId="1325"/>
            <ac:spMk id="15" creationId="{2B9F65F4-99EC-E4C8-12D4-9A3900F850BA}"/>
          </ac:spMkLst>
        </pc:spChg>
        <pc:spChg chg="add mod">
          <ac:chgData name="山本　遥希(s25g410)" userId="c88a7199-882a-4297-8ee1-a8860c6b31c9" providerId="ADAL" clId="{40D1759A-141B-41B6-B9F3-A05CBE3F0054}" dt="2026-03-16T10:17:08.661" v="12932" actId="14100"/>
          <ac:spMkLst>
            <pc:docMk/>
            <pc:sldMk cId="3367934902" sldId="1325"/>
            <ac:spMk id="16" creationId="{99737383-E0D1-3B4C-54B7-4433B80D29FE}"/>
          </ac:spMkLst>
        </pc:spChg>
        <pc:spChg chg="mod">
          <ac:chgData name="山本　遥希(s25g410)" userId="c88a7199-882a-4297-8ee1-a8860c6b31c9" providerId="ADAL" clId="{40D1759A-141B-41B6-B9F3-A05CBE3F0054}" dt="2026-03-16T08:27:05.029" v="12032" actId="20577"/>
          <ac:spMkLst>
            <pc:docMk/>
            <pc:sldMk cId="3367934902" sldId="1325"/>
            <ac:spMk id="35" creationId="{CF5E984F-864F-E58B-1CAC-401C99D2EC53}"/>
          </ac:spMkLst>
        </pc:spChg>
        <pc:picChg chg="add mod">
          <ac:chgData name="山本　遥希(s25g410)" userId="c88a7199-882a-4297-8ee1-a8860c6b31c9" providerId="ADAL" clId="{40D1759A-141B-41B6-B9F3-A05CBE3F0054}" dt="2026-03-16T08:26:28.021" v="11885" actId="1076"/>
          <ac:picMkLst>
            <pc:docMk/>
            <pc:sldMk cId="3367934902" sldId="1325"/>
            <ac:picMk id="6" creationId="{DA9DA47C-FB26-2597-DCC9-0FCE438AABF4}"/>
          </ac:picMkLst>
        </pc:picChg>
      </pc:sldChg>
      <pc:sldChg chg="addSp delSp modSp add mod">
        <pc:chgData name="山本　遥希(s25g410)" userId="c88a7199-882a-4297-8ee1-a8860c6b31c9" providerId="ADAL" clId="{40D1759A-141B-41B6-B9F3-A05CBE3F0054}" dt="2026-03-16T10:10:05.333" v="12880" actId="20577"/>
        <pc:sldMkLst>
          <pc:docMk/>
          <pc:sldMk cId="2045107693" sldId="1326"/>
        </pc:sldMkLst>
        <pc:spChg chg="mod">
          <ac:chgData name="山本　遥希(s25g410)" userId="c88a7199-882a-4297-8ee1-a8860c6b31c9" providerId="ADAL" clId="{40D1759A-141B-41B6-B9F3-A05CBE3F0054}" dt="2026-03-16T08:30:39.813" v="12113" actId="14100"/>
          <ac:spMkLst>
            <pc:docMk/>
            <pc:sldMk cId="2045107693" sldId="1326"/>
            <ac:spMk id="7" creationId="{C73C0847-66FC-40A6-15E8-689EFEB91157}"/>
          </ac:spMkLst>
        </pc:spChg>
        <pc:spChg chg="mod">
          <ac:chgData name="山本　遥希(s25g410)" userId="c88a7199-882a-4297-8ee1-a8860c6b31c9" providerId="ADAL" clId="{40D1759A-141B-41B6-B9F3-A05CBE3F0054}" dt="2026-03-16T08:30:51.776" v="12121" actId="1035"/>
          <ac:spMkLst>
            <pc:docMk/>
            <pc:sldMk cId="2045107693" sldId="1326"/>
            <ac:spMk id="12" creationId="{F6864332-5A37-21E1-5FC3-6388588259E4}"/>
          </ac:spMkLst>
        </pc:spChg>
        <pc:spChg chg="add del mod">
          <ac:chgData name="山本　遥希(s25g410)" userId="c88a7199-882a-4297-8ee1-a8860c6b31c9" providerId="ADAL" clId="{40D1759A-141B-41B6-B9F3-A05CBE3F0054}" dt="2026-03-16T10:10:05.333" v="12880" actId="20577"/>
          <ac:spMkLst>
            <pc:docMk/>
            <pc:sldMk cId="2045107693" sldId="1326"/>
            <ac:spMk id="35" creationId="{10187E35-4F30-D454-C4F8-CC50C0FE7C3A}"/>
          </ac:spMkLst>
        </pc:spChg>
        <pc:picChg chg="add mod ord">
          <ac:chgData name="山本　遥希(s25g410)" userId="c88a7199-882a-4297-8ee1-a8860c6b31c9" providerId="ADAL" clId="{40D1759A-141B-41B6-B9F3-A05CBE3F0054}" dt="2026-03-16T08:30:28.070" v="12110" actId="167"/>
          <ac:picMkLst>
            <pc:docMk/>
            <pc:sldMk cId="2045107693" sldId="1326"/>
            <ac:picMk id="10" creationId="{B5050531-A9ED-AE87-CE29-8E971DF92F85}"/>
          </ac:picMkLst>
        </pc:picChg>
        <pc:cxnChg chg="mod">
          <ac:chgData name="山本　遥希(s25g410)" userId="c88a7199-882a-4297-8ee1-a8860c6b31c9" providerId="ADAL" clId="{40D1759A-141B-41B6-B9F3-A05CBE3F0054}" dt="2026-03-16T08:30:51.776" v="12121" actId="1035"/>
          <ac:cxnSpMkLst>
            <pc:docMk/>
            <pc:sldMk cId="2045107693" sldId="1326"/>
            <ac:cxnSpMk id="11" creationId="{4CA32F95-A35F-A2F9-B669-E5A2A9EB7FBE}"/>
          </ac:cxnSpMkLst>
        </pc:cxnChg>
      </pc:sldChg>
      <pc:sldChg chg="addSp delSp modSp add mod">
        <pc:chgData name="山本　遥希(s25g410)" userId="c88a7199-882a-4297-8ee1-a8860c6b31c9" providerId="ADAL" clId="{40D1759A-141B-41B6-B9F3-A05CBE3F0054}" dt="2026-03-16T10:09:49.443" v="12865" actId="20577"/>
        <pc:sldMkLst>
          <pc:docMk/>
          <pc:sldMk cId="3202816138" sldId="1327"/>
        </pc:sldMkLst>
        <pc:spChg chg="mod">
          <ac:chgData name="山本　遥希(s25g410)" userId="c88a7199-882a-4297-8ee1-a8860c6b31c9" providerId="ADAL" clId="{40D1759A-141B-41B6-B9F3-A05CBE3F0054}" dt="2026-03-16T08:33:42.784" v="12328" actId="14100"/>
          <ac:spMkLst>
            <pc:docMk/>
            <pc:sldMk cId="3202816138" sldId="1327"/>
            <ac:spMk id="10" creationId="{A9F065C2-DB4A-E163-261B-40188271F99C}"/>
          </ac:spMkLst>
        </pc:spChg>
        <pc:spChg chg="mod">
          <ac:chgData name="山本　遥希(s25g410)" userId="c88a7199-882a-4297-8ee1-a8860c6b31c9" providerId="ADAL" clId="{40D1759A-141B-41B6-B9F3-A05CBE3F0054}" dt="2026-03-16T10:09:49.443" v="12865" actId="20577"/>
          <ac:spMkLst>
            <pc:docMk/>
            <pc:sldMk cId="3202816138" sldId="1327"/>
            <ac:spMk id="35" creationId="{E64FC4C5-2CAC-92DA-835C-2FD2304D64D0}"/>
          </ac:spMkLst>
        </pc:spChg>
        <pc:picChg chg="add mod ord">
          <ac:chgData name="山本　遥希(s25g410)" userId="c88a7199-882a-4297-8ee1-a8860c6b31c9" providerId="ADAL" clId="{40D1759A-141B-41B6-B9F3-A05CBE3F0054}" dt="2026-03-16T08:33:25.477" v="12317" actId="167"/>
          <ac:picMkLst>
            <pc:docMk/>
            <pc:sldMk cId="3202816138" sldId="1327"/>
            <ac:picMk id="7" creationId="{63F1D6CD-A6B0-4B83-6DB1-4BAF66B27139}"/>
          </ac:picMkLst>
        </pc:picChg>
      </pc:sldChg>
      <pc:sldChg chg="addSp delSp modSp add mod">
        <pc:chgData name="山本　遥希(s25g410)" userId="c88a7199-882a-4297-8ee1-a8860c6b31c9" providerId="ADAL" clId="{40D1759A-141B-41B6-B9F3-A05CBE3F0054}" dt="2026-03-16T10:09:54.766" v="12870" actId="20577"/>
        <pc:sldMkLst>
          <pc:docMk/>
          <pc:sldMk cId="1748948121" sldId="1328"/>
        </pc:sldMkLst>
        <pc:spChg chg="mod">
          <ac:chgData name="山本　遥希(s25g410)" userId="c88a7199-882a-4297-8ee1-a8860c6b31c9" providerId="ADAL" clId="{40D1759A-141B-41B6-B9F3-A05CBE3F0054}" dt="2026-03-16T10:09:54.766" v="12870" actId="20577"/>
          <ac:spMkLst>
            <pc:docMk/>
            <pc:sldMk cId="1748948121" sldId="1328"/>
            <ac:spMk id="35" creationId="{388101F7-0A30-8B82-BF8B-C6CD7821BB8D}"/>
          </ac:spMkLst>
        </pc:spChg>
      </pc:sldChg>
      <pc:sldChg chg="addSp delSp modSp add mod ord">
        <pc:chgData name="山本　遥希(s25g410)" userId="c88a7199-882a-4297-8ee1-a8860c6b31c9" providerId="ADAL" clId="{40D1759A-141B-41B6-B9F3-A05CBE3F0054}" dt="2026-03-25T02:02:31.595" v="13502" actId="20577"/>
        <pc:sldMkLst>
          <pc:docMk/>
          <pc:sldMk cId="1065427315" sldId="1330"/>
        </pc:sldMkLst>
        <pc:spChg chg="add del mod">
          <ac:chgData name="山本　遥希(s25g410)" userId="c88a7199-882a-4297-8ee1-a8860c6b31c9" providerId="ADAL" clId="{40D1759A-141B-41B6-B9F3-A05CBE3F0054}" dt="2026-03-25T02:02:31.595" v="13502" actId="20577"/>
          <ac:spMkLst>
            <pc:docMk/>
            <pc:sldMk cId="1065427315" sldId="1330"/>
            <ac:spMk id="6" creationId="{E32F3FF8-7D44-7944-10E2-37E7441E7E15}"/>
          </ac:spMkLst>
        </pc:spChg>
        <pc:spChg chg="mod">
          <ac:chgData name="山本　遥希(s25g410)" userId="c88a7199-882a-4297-8ee1-a8860c6b31c9" providerId="ADAL" clId="{40D1759A-141B-41B6-B9F3-A05CBE3F0054}" dt="2026-03-25T01:59:39.845" v="13136" actId="255"/>
          <ac:spMkLst>
            <pc:docMk/>
            <pc:sldMk cId="1065427315" sldId="1330"/>
            <ac:spMk id="11" creationId="{E7E21D34-FD44-6F9B-2094-97AF61674804}"/>
          </ac:spMkLst>
        </pc:spChg>
        <pc:spChg chg="mod">
          <ac:chgData name="山本　遥希(s25g410)" userId="c88a7199-882a-4297-8ee1-a8860c6b31c9" providerId="ADAL" clId="{40D1759A-141B-41B6-B9F3-A05CBE3F0054}" dt="2026-03-25T01:59:39.845" v="13136" actId="255"/>
          <ac:spMkLst>
            <pc:docMk/>
            <pc:sldMk cId="1065427315" sldId="1330"/>
            <ac:spMk id="16" creationId="{16594B7C-286A-019D-8297-65F9A32BBACD}"/>
          </ac:spMkLst>
        </pc:spChg>
        <pc:spChg chg="mod">
          <ac:chgData name="山本　遥希(s25g410)" userId="c88a7199-882a-4297-8ee1-a8860c6b31c9" providerId="ADAL" clId="{40D1759A-141B-41B6-B9F3-A05CBE3F0054}" dt="2026-03-25T01:59:39.845" v="13136" actId="255"/>
          <ac:spMkLst>
            <pc:docMk/>
            <pc:sldMk cId="1065427315" sldId="1330"/>
            <ac:spMk id="20" creationId="{1ED0E737-E068-D15B-9087-0820089C5682}"/>
          </ac:spMkLst>
        </pc:spChg>
        <pc:spChg chg="mod">
          <ac:chgData name="山本　遥希(s25g410)" userId="c88a7199-882a-4297-8ee1-a8860c6b31c9" providerId="ADAL" clId="{40D1759A-141B-41B6-B9F3-A05CBE3F0054}" dt="2026-03-25T01:59:39.845" v="13136" actId="255"/>
          <ac:spMkLst>
            <pc:docMk/>
            <pc:sldMk cId="1065427315" sldId="1330"/>
            <ac:spMk id="21" creationId="{A2A66E50-3346-D463-A330-DAFFCE80D3D4}"/>
          </ac:spMkLst>
        </pc:spChg>
        <pc:spChg chg="mod">
          <ac:chgData name="山本　遥希(s25g410)" userId="c88a7199-882a-4297-8ee1-a8860c6b31c9" providerId="ADAL" clId="{40D1759A-141B-41B6-B9F3-A05CBE3F0054}" dt="2026-03-25T01:59:39.845" v="13136" actId="255"/>
          <ac:spMkLst>
            <pc:docMk/>
            <pc:sldMk cId="1065427315" sldId="1330"/>
            <ac:spMk id="23" creationId="{69DCFAE3-0FB3-8E6A-E3FB-E7608ADE0DAC}"/>
          </ac:spMkLst>
        </pc:spChg>
        <pc:spChg chg="mod">
          <ac:chgData name="山本　遥希(s25g410)" userId="c88a7199-882a-4297-8ee1-a8860c6b31c9" providerId="ADAL" clId="{40D1759A-141B-41B6-B9F3-A05CBE3F0054}" dt="2026-03-25T01:59:39.845" v="13136" actId="255"/>
          <ac:spMkLst>
            <pc:docMk/>
            <pc:sldMk cId="1065427315" sldId="1330"/>
            <ac:spMk id="27" creationId="{52D6F373-D3B6-4298-7D49-9159D4448449}"/>
          </ac:spMkLst>
        </pc:spChg>
        <pc:spChg chg="mod">
          <ac:chgData name="山本　遥希(s25g410)" userId="c88a7199-882a-4297-8ee1-a8860c6b31c9" providerId="ADAL" clId="{40D1759A-141B-41B6-B9F3-A05CBE3F0054}" dt="2026-03-25T01:59:39.845" v="13136" actId="255"/>
          <ac:spMkLst>
            <pc:docMk/>
            <pc:sldMk cId="1065427315" sldId="1330"/>
            <ac:spMk id="39" creationId="{43BAC9B6-AE9B-1FE4-5CA4-DF7EEA8E8796}"/>
          </ac:spMkLst>
        </pc:spChg>
        <pc:spChg chg="mod">
          <ac:chgData name="山本　遥希(s25g410)" userId="c88a7199-882a-4297-8ee1-a8860c6b31c9" providerId="ADAL" clId="{40D1759A-141B-41B6-B9F3-A05CBE3F0054}" dt="2026-03-25T01:59:39.845" v="13136" actId="255"/>
          <ac:spMkLst>
            <pc:docMk/>
            <pc:sldMk cId="1065427315" sldId="1330"/>
            <ac:spMk id="40" creationId="{D6272017-E5D8-9F29-7068-EAB5BD10EEA4}"/>
          </ac:spMkLst>
        </pc:spChg>
        <pc:spChg chg="mod">
          <ac:chgData name="山本　遥希(s25g410)" userId="c88a7199-882a-4297-8ee1-a8860c6b31c9" providerId="ADAL" clId="{40D1759A-141B-41B6-B9F3-A05CBE3F0054}" dt="2026-03-25T01:59:39.845" v="13136" actId="255"/>
          <ac:spMkLst>
            <pc:docMk/>
            <pc:sldMk cId="1065427315" sldId="1330"/>
            <ac:spMk id="45" creationId="{2AD10525-5DC7-CD70-B7CF-49150E2F3033}"/>
          </ac:spMkLst>
        </pc:spChg>
        <pc:spChg chg="mod">
          <ac:chgData name="山本　遥希(s25g410)" userId="c88a7199-882a-4297-8ee1-a8860c6b31c9" providerId="ADAL" clId="{40D1759A-141B-41B6-B9F3-A05CBE3F0054}" dt="2026-03-25T01:59:39.845" v="13136" actId="255"/>
          <ac:spMkLst>
            <pc:docMk/>
            <pc:sldMk cId="1065427315" sldId="1330"/>
            <ac:spMk id="46" creationId="{95E85F50-007F-ED5F-9926-F3D3402796C0}"/>
          </ac:spMkLst>
        </pc:spChg>
        <pc:grpChg chg="mod">
          <ac:chgData name="山本　遥希(s25g410)" userId="c88a7199-882a-4297-8ee1-a8860c6b31c9" providerId="ADAL" clId="{40D1759A-141B-41B6-B9F3-A05CBE3F0054}" dt="2026-03-25T01:59:44.174" v="13137" actId="1076"/>
          <ac:grpSpMkLst>
            <pc:docMk/>
            <pc:sldMk cId="1065427315" sldId="1330"/>
            <ac:grpSpMk id="48" creationId="{23E63E32-0914-DE31-DD2F-853590886BB3}"/>
          </ac:grpSpMkLst>
        </pc:grpChg>
      </pc:sldChg>
      <pc:sldMasterChg chg="modSp mod">
        <pc:chgData name="山本　遥希(s25g410)" userId="c88a7199-882a-4297-8ee1-a8860c6b31c9" providerId="ADAL" clId="{40D1759A-141B-41B6-B9F3-A05CBE3F0054}" dt="2026-03-11T00:05:02.804" v="2296" actId="20577"/>
        <pc:sldMasterMkLst>
          <pc:docMk/>
          <pc:sldMasterMk cId="3387583411" sldId="2147483651"/>
        </pc:sldMasterMkLst>
        <pc:spChg chg="mod">
          <ac:chgData name="山本　遥希(s25g410)" userId="c88a7199-882a-4297-8ee1-a8860c6b31c9" providerId="ADAL" clId="{40D1759A-141B-41B6-B9F3-A05CBE3F0054}" dt="2026-03-11T00:05:02.804" v="2296" actId="20577"/>
          <ac:spMkLst>
            <pc:docMk/>
            <pc:sldMasterMk cId="3387583411" sldId="2147483651"/>
            <ac:spMk id="1033" creationId="{00000000-0000-0000-0000-000000000000}"/>
          </ac:spMkLst>
        </pc:spChg>
      </pc:sldMasterChg>
    </pc:docChg>
  </pc:docChgLst>
  <pc:docChgLst>
    <pc:chgData name="川瀬　舞（情報企画課課員）" userId="S::77138676@kagawa-u.ac.jp::72d1e710-d9a7-4436-9ff5-e1be97f366a8" providerId="AD" clId="Web-{0FC5206A-657B-916E-76EF-AABEA2F9EF6B}"/>
    <pc:docChg chg="modSld">
      <pc:chgData name="川瀬　舞（情報企画課課員）" userId="S::77138676@kagawa-u.ac.jp::72d1e710-d9a7-4436-9ff5-e1be97f366a8" providerId="AD" clId="Web-{0FC5206A-657B-916E-76EF-AABEA2F9EF6B}" dt="2026-04-06T08:27:07.765" v="3" actId="1076"/>
      <pc:docMkLst>
        <pc:docMk/>
      </pc:docMkLst>
      <pc:sldChg chg="modSp">
        <pc:chgData name="川瀬　舞（情報企画課課員）" userId="S::77138676@kagawa-u.ac.jp::72d1e710-d9a7-4436-9ff5-e1be97f366a8" providerId="AD" clId="Web-{0FC5206A-657B-916E-76EF-AABEA2F9EF6B}" dt="2026-04-06T08:27:07.765" v="3" actId="1076"/>
        <pc:sldMkLst>
          <pc:docMk/>
          <pc:sldMk cId="3029394327" sldId="1307"/>
        </pc:sldMkLst>
        <pc:picChg chg="mod">
          <ac:chgData name="川瀬　舞（情報企画課課員）" userId="S::77138676@kagawa-u.ac.jp::72d1e710-d9a7-4436-9ff5-e1be97f366a8" providerId="AD" clId="Web-{0FC5206A-657B-916E-76EF-AABEA2F9EF6B}" dt="2026-04-06T08:27:07.765" v="3" actId="1076"/>
          <ac:picMkLst>
            <pc:docMk/>
            <pc:sldMk cId="3029394327" sldId="1307"/>
            <ac:picMk id="9" creationId="{A95623E3-A107-163A-7887-4610B941ED09}"/>
          </ac:picMkLst>
        </pc:picChg>
      </pc:sldChg>
      <pc:sldChg chg="modSp">
        <pc:chgData name="川瀬　舞（情報企画課課員）" userId="S::77138676@kagawa-u.ac.jp::72d1e710-d9a7-4436-9ff5-e1be97f366a8" providerId="AD" clId="Web-{0FC5206A-657B-916E-76EF-AABEA2F9EF6B}" dt="2026-04-06T08:26:24.359" v="1" actId="1076"/>
        <pc:sldMkLst>
          <pc:docMk/>
          <pc:sldMk cId="2481511970" sldId="1321"/>
        </pc:sldMkLst>
        <pc:picChg chg="mod">
          <ac:chgData name="川瀬　舞（情報企画課課員）" userId="S::77138676@kagawa-u.ac.jp::72d1e710-d9a7-4436-9ff5-e1be97f366a8" providerId="AD" clId="Web-{0FC5206A-657B-916E-76EF-AABEA2F9EF6B}" dt="2026-04-06T08:26:24.359" v="1" actId="1076"/>
          <ac:picMkLst>
            <pc:docMk/>
            <pc:sldMk cId="2481511970" sldId="1321"/>
            <ac:picMk id="11" creationId="{782C2C0C-E8EB-277F-38B9-B5C510F1C81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1" y="2"/>
            <a:ext cx="4300654" cy="340306"/>
          </a:xfrm>
          <a:prstGeom prst="rect">
            <a:avLst/>
          </a:prstGeom>
        </p:spPr>
        <p:txBody>
          <a:bodyPr vert="horz" lIns="92103" tIns="46051" rIns="92103" bIns="46051" rtlCol="0"/>
          <a:lstStyle>
            <a:lvl1pPr algn="l" eaLnBrk="1" hangingPunct="1">
              <a:defRPr sz="1200">
                <a:latin typeface="Arial" charset="0"/>
                <a:ea typeface="ＭＳ Ｐゴシック" pitchFamily="50" charset="-128"/>
              </a:defRPr>
            </a:lvl1pPr>
          </a:lstStyle>
          <a:p>
            <a:pPr>
              <a:defRPr/>
            </a:pPr>
            <a:endParaRPr lang="ja-JP" altLang="en-US"/>
          </a:p>
        </p:txBody>
      </p:sp>
      <p:sp>
        <p:nvSpPr>
          <p:cNvPr id="3" name="日付プレースホルダ 2"/>
          <p:cNvSpPr>
            <a:spLocks noGrp="1"/>
          </p:cNvSpPr>
          <p:nvPr>
            <p:ph type="dt" sz="quarter" idx="1"/>
          </p:nvPr>
        </p:nvSpPr>
        <p:spPr>
          <a:xfrm>
            <a:off x="5623763" y="2"/>
            <a:ext cx="4300654" cy="340306"/>
          </a:xfrm>
          <a:prstGeom prst="rect">
            <a:avLst/>
          </a:prstGeom>
        </p:spPr>
        <p:txBody>
          <a:bodyPr vert="horz" lIns="92103" tIns="46051" rIns="92103" bIns="46051" rtlCol="0"/>
          <a:lstStyle>
            <a:lvl1pPr algn="r" eaLnBrk="1" hangingPunct="1">
              <a:defRPr sz="1200">
                <a:latin typeface="Arial" charset="0"/>
                <a:ea typeface="ＭＳ Ｐゴシック" pitchFamily="50" charset="-128"/>
              </a:defRPr>
            </a:lvl1pPr>
          </a:lstStyle>
          <a:p>
            <a:pPr>
              <a:defRPr/>
            </a:pPr>
            <a:fld id="{CD86556C-BD2F-4B66-8F99-403180C8296D}" type="datetimeFigureOut">
              <a:rPr lang="ja-JP" altLang="en-US"/>
              <a:pPr>
                <a:defRPr/>
              </a:pPr>
              <a:t>2026/4/21</a:t>
            </a:fld>
            <a:endParaRPr lang="ja-JP" altLang="en-US"/>
          </a:p>
        </p:txBody>
      </p:sp>
      <p:sp>
        <p:nvSpPr>
          <p:cNvPr id="4" name="フッター プレースホルダ 3"/>
          <p:cNvSpPr>
            <a:spLocks noGrp="1"/>
          </p:cNvSpPr>
          <p:nvPr>
            <p:ph type="ftr" sz="quarter" idx="2"/>
          </p:nvPr>
        </p:nvSpPr>
        <p:spPr>
          <a:xfrm>
            <a:off x="1" y="6456313"/>
            <a:ext cx="4300654" cy="340306"/>
          </a:xfrm>
          <a:prstGeom prst="rect">
            <a:avLst/>
          </a:prstGeom>
        </p:spPr>
        <p:txBody>
          <a:bodyPr vert="horz" lIns="92103" tIns="46051" rIns="92103" bIns="46051" rtlCol="0" anchor="b"/>
          <a:lstStyle>
            <a:lvl1pPr algn="l" eaLnBrk="1" hangingPunct="1">
              <a:defRPr sz="1200">
                <a:latin typeface="Arial" charset="0"/>
                <a:ea typeface="ＭＳ Ｐゴシック" pitchFamily="50" charset="-128"/>
              </a:defRPr>
            </a:lvl1pPr>
          </a:lstStyle>
          <a:p>
            <a:pPr>
              <a:defRPr/>
            </a:pPr>
            <a:endParaRPr lang="ja-JP" altLang="en-US"/>
          </a:p>
        </p:txBody>
      </p:sp>
      <p:sp>
        <p:nvSpPr>
          <p:cNvPr id="5" name="スライド番号プレースホルダ 4"/>
          <p:cNvSpPr>
            <a:spLocks noGrp="1"/>
          </p:cNvSpPr>
          <p:nvPr>
            <p:ph type="sldNum" sz="quarter" idx="3"/>
          </p:nvPr>
        </p:nvSpPr>
        <p:spPr>
          <a:xfrm>
            <a:off x="5623763" y="6456313"/>
            <a:ext cx="4300654" cy="340306"/>
          </a:xfrm>
          <a:prstGeom prst="rect">
            <a:avLst/>
          </a:prstGeom>
        </p:spPr>
        <p:txBody>
          <a:bodyPr vert="horz" wrap="square" lIns="92103" tIns="46051" rIns="92103" bIns="46051" numCol="1" anchor="b" anchorCtr="0" compatLnSpc="1">
            <a:prstTxWarp prst="textNoShape">
              <a:avLst/>
            </a:prstTxWarp>
          </a:bodyPr>
          <a:lstStyle>
            <a:lvl1pPr algn="r" eaLnBrk="1" hangingPunct="1">
              <a:defRPr sz="1200"/>
            </a:lvl1pPr>
          </a:lstStyle>
          <a:p>
            <a:pPr>
              <a:defRPr/>
            </a:pPr>
            <a:fld id="{CEC800D4-3141-41EC-BAD5-09D1AC3A20E6}"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2"/>
            <a:ext cx="4300654" cy="340306"/>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defTabSz="914632" eaLnBrk="1" hangingPunct="1">
              <a:defRPr sz="1200" b="0">
                <a:latin typeface="Arial" charset="0"/>
                <a:ea typeface="ＭＳ Ｐゴシック" pitchFamily="50" charset="-128"/>
              </a:defRPr>
            </a:lvl1pPr>
          </a:lstStyle>
          <a:p>
            <a:pPr>
              <a:defRPr/>
            </a:pPr>
            <a:endParaRPr lang="en-US" altLang="ja-JP"/>
          </a:p>
        </p:txBody>
      </p:sp>
      <p:sp>
        <p:nvSpPr>
          <p:cNvPr id="3075" name="Rectangle 3"/>
          <p:cNvSpPr>
            <a:spLocks noGrp="1" noChangeArrowheads="1"/>
          </p:cNvSpPr>
          <p:nvPr>
            <p:ph type="dt" idx="1"/>
          </p:nvPr>
        </p:nvSpPr>
        <p:spPr bwMode="auto">
          <a:xfrm>
            <a:off x="5623763" y="2"/>
            <a:ext cx="4300654" cy="340306"/>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defTabSz="914632" eaLnBrk="1" hangingPunct="1">
              <a:defRPr sz="1200" b="0">
                <a:latin typeface="Arial" charset="0"/>
                <a:ea typeface="ＭＳ Ｐゴシック" pitchFamily="50" charset="-128"/>
              </a:defRPr>
            </a:lvl1pPr>
          </a:lstStyle>
          <a:p>
            <a:pPr>
              <a:defRPr/>
            </a:pPr>
            <a:endParaRPr lang="en-US" altLang="ja-JP"/>
          </a:p>
        </p:txBody>
      </p:sp>
      <p:sp>
        <p:nvSpPr>
          <p:cNvPr id="2052" name="Rectangle 4"/>
          <p:cNvSpPr>
            <a:spLocks noGrp="1" noRot="1" noChangeAspect="1" noChangeArrowheads="1" noTextEdit="1"/>
          </p:cNvSpPr>
          <p:nvPr>
            <p:ph type="sldImg" idx="2"/>
          </p:nvPr>
        </p:nvSpPr>
        <p:spPr bwMode="auto">
          <a:xfrm>
            <a:off x="3268663" y="511175"/>
            <a:ext cx="3395662" cy="25463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994000" y="3228685"/>
            <a:ext cx="7938642" cy="3058531"/>
          </a:xfrm>
          <a:prstGeom prst="rect">
            <a:avLst/>
          </a:prstGeom>
          <a:noFill/>
          <a:ln w="9525">
            <a:noFill/>
            <a:miter lim="800000"/>
            <a:headEnd/>
            <a:tailEnd/>
          </a:ln>
          <a:effectLst/>
        </p:spPr>
        <p:txBody>
          <a:bodyPr vert="horz" wrap="square" lIns="91312" tIns="45656" rIns="91312" bIns="45656" numCol="2" spcCol="104160" anchor="t" anchorCtr="0" compatLnSpc="1">
            <a:prstTxWarp prst="textNoShape">
              <a:avLst/>
            </a:prstTxWarp>
          </a:bodyPr>
          <a:lstStyle/>
          <a:p>
            <a:pPr lvl="0"/>
            <a:r>
              <a:rPr lang="ja-JP" altLang="en-US" noProof="0"/>
              <a:t>マスタ テキストの書式設定</a:t>
            </a:r>
            <a:endParaRPr lang="en-US" altLang="ja-JP" noProof="0"/>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US" altLang="ja-JP" noProof="0"/>
          </a:p>
          <a:p>
            <a:pPr lvl="4"/>
            <a:endParaRPr lang="en-US" altLang="ja-JP" noProof="0"/>
          </a:p>
        </p:txBody>
      </p:sp>
      <p:sp>
        <p:nvSpPr>
          <p:cNvPr id="3078" name="Rectangle 6"/>
          <p:cNvSpPr>
            <a:spLocks noGrp="1" noChangeArrowheads="1"/>
          </p:cNvSpPr>
          <p:nvPr>
            <p:ph type="ftr" sz="quarter" idx="4"/>
          </p:nvPr>
        </p:nvSpPr>
        <p:spPr bwMode="auto">
          <a:xfrm>
            <a:off x="1" y="6456313"/>
            <a:ext cx="4300654" cy="340306"/>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defTabSz="914632" eaLnBrk="1" hangingPunct="1">
              <a:defRPr sz="1200" b="0">
                <a:latin typeface="Arial" charset="0"/>
                <a:ea typeface="ＭＳ Ｐゴシック" pitchFamily="50" charset="-128"/>
              </a:defRPr>
            </a:lvl1pPr>
          </a:lstStyle>
          <a:p>
            <a:pPr>
              <a:defRPr/>
            </a:pPr>
            <a:endParaRPr lang="en-US" altLang="ja-JP"/>
          </a:p>
        </p:txBody>
      </p:sp>
      <p:sp>
        <p:nvSpPr>
          <p:cNvPr id="3079" name="Rectangle 7"/>
          <p:cNvSpPr>
            <a:spLocks noGrp="1" noChangeArrowheads="1"/>
          </p:cNvSpPr>
          <p:nvPr>
            <p:ph type="sldNum" sz="quarter" idx="5"/>
          </p:nvPr>
        </p:nvSpPr>
        <p:spPr bwMode="auto">
          <a:xfrm>
            <a:off x="5623763" y="6456313"/>
            <a:ext cx="4300654" cy="340306"/>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defTabSz="914611" eaLnBrk="1" hangingPunct="1">
              <a:defRPr sz="1200" b="0"/>
            </a:lvl1pPr>
          </a:lstStyle>
          <a:p>
            <a:pPr>
              <a:defRPr/>
            </a:pPr>
            <a:fld id="{76A2DAD0-54F3-4FE8-99D4-17847A18A0FA}"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05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05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05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05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05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a:t>
            </a:fld>
            <a:endParaRPr lang="en-US" altLang="ja-JP"/>
          </a:p>
        </p:txBody>
      </p:sp>
    </p:spTree>
    <p:extLst>
      <p:ext uri="{BB962C8B-B14F-4D97-AF65-F5344CB8AC3E}">
        <p14:creationId xmlns:p14="http://schemas.microsoft.com/office/powerpoint/2010/main" val="521462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39652-A880-0991-9DF9-1B223878484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503C6C-D5B0-C742-33A5-635A6271A1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317A9AF-0D92-864C-3D3F-015AB8B98AA0}"/>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050C00D7-B263-B2A2-CDAA-3B7D49233443}"/>
              </a:ext>
            </a:extLst>
          </p:cNvPr>
          <p:cNvSpPr>
            <a:spLocks noGrp="1"/>
          </p:cNvSpPr>
          <p:nvPr>
            <p:ph type="sldNum" sz="quarter" idx="5"/>
          </p:nvPr>
        </p:nvSpPr>
        <p:spPr/>
        <p:txBody>
          <a:bodyPr/>
          <a:lstStyle/>
          <a:p>
            <a:pPr>
              <a:defRPr/>
            </a:pPr>
            <a:fld id="{76A2DAD0-54F3-4FE8-99D4-17847A18A0FA}" type="slidenum">
              <a:rPr lang="en-US" altLang="ja-JP" smtClean="0"/>
              <a:pPr>
                <a:defRPr/>
              </a:pPr>
              <a:t>10</a:t>
            </a:fld>
            <a:endParaRPr lang="en-US" altLang="ja-JP"/>
          </a:p>
        </p:txBody>
      </p:sp>
    </p:spTree>
    <p:extLst>
      <p:ext uri="{BB962C8B-B14F-4D97-AF65-F5344CB8AC3E}">
        <p14:creationId xmlns:p14="http://schemas.microsoft.com/office/powerpoint/2010/main" val="72059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＊列名を日本語で作成すると，エラーが発生し，画像が上手く表示されない事があります．</a:t>
            </a:r>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11</a:t>
            </a:fld>
            <a:endParaRPr lang="en-US" altLang="ja-JP"/>
          </a:p>
        </p:txBody>
      </p:sp>
    </p:spTree>
    <p:extLst>
      <p:ext uri="{BB962C8B-B14F-4D97-AF65-F5344CB8AC3E}">
        <p14:creationId xmlns:p14="http://schemas.microsoft.com/office/powerpoint/2010/main" val="604823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ABAE9-9BAC-C969-0964-086042E4870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9F83688-2077-7BA6-4BFC-DCE24B1238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8F5A96-9385-351B-683A-5915EE05F06E}"/>
              </a:ext>
            </a:extLst>
          </p:cNvPr>
          <p:cNvSpPr>
            <a:spLocks noGrp="1"/>
          </p:cNvSpPr>
          <p:nvPr>
            <p:ph type="body" idx="1"/>
          </p:nvPr>
        </p:nvSpPr>
        <p:spPr/>
        <p:txBody>
          <a:bodyPr/>
          <a:lstStyle/>
          <a:p>
            <a:r>
              <a:rPr kumimoji="1" lang="ja-JP" altLang="en-US"/>
              <a:t>＊列名を日本語で作成すると，エラーが発生し，画像が上手く表示されない事があります．</a:t>
            </a:r>
            <a:endParaRPr kumimoji="1" lang="en-US" altLang="ja-JP"/>
          </a:p>
        </p:txBody>
      </p:sp>
      <p:sp>
        <p:nvSpPr>
          <p:cNvPr id="4" name="スライド番号プレースホルダー 3">
            <a:extLst>
              <a:ext uri="{FF2B5EF4-FFF2-40B4-BE49-F238E27FC236}">
                <a16:creationId xmlns:a16="http://schemas.microsoft.com/office/drawing/2014/main" id="{B3545DF3-8281-21DD-5282-6E9BAB6BCA3C}"/>
              </a:ext>
            </a:extLst>
          </p:cNvPr>
          <p:cNvSpPr>
            <a:spLocks noGrp="1"/>
          </p:cNvSpPr>
          <p:nvPr>
            <p:ph type="sldNum" sz="quarter" idx="5"/>
          </p:nvPr>
        </p:nvSpPr>
        <p:spPr/>
        <p:txBody>
          <a:bodyPr/>
          <a:lstStyle/>
          <a:p>
            <a:pPr>
              <a:defRPr/>
            </a:pPr>
            <a:fld id="{76A2DAD0-54F3-4FE8-99D4-17847A18A0FA}" type="slidenum">
              <a:rPr lang="en-US" altLang="ja-JP" smtClean="0"/>
              <a:pPr>
                <a:defRPr/>
              </a:pPr>
              <a:t>12</a:t>
            </a:fld>
            <a:endParaRPr lang="en-US" altLang="ja-JP"/>
          </a:p>
        </p:txBody>
      </p:sp>
    </p:spTree>
    <p:extLst>
      <p:ext uri="{BB962C8B-B14F-4D97-AF65-F5344CB8AC3E}">
        <p14:creationId xmlns:p14="http://schemas.microsoft.com/office/powerpoint/2010/main" val="4229935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BCF9E-C428-E70A-D774-661D5BE3B7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C2E2D64-A640-D70E-6A82-D49BDC01089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5907E1-9703-853E-E38A-11BE4BE221B0}"/>
              </a:ext>
            </a:extLst>
          </p:cNvPr>
          <p:cNvSpPr>
            <a:spLocks noGrp="1"/>
          </p:cNvSpPr>
          <p:nvPr>
            <p:ph type="body" idx="1"/>
          </p:nvPr>
        </p:nvSpPr>
        <p:spPr/>
        <p:txBody>
          <a:bodyPr/>
          <a:lstStyle/>
          <a:p>
            <a:r>
              <a:rPr kumimoji="1" lang="ja-JP" altLang="en-US"/>
              <a:t>＊列名を日本語で作成すると，エラーが発生し，画像が上手く表示されない事があります．</a:t>
            </a:r>
            <a:endParaRPr kumimoji="1" lang="en-US" altLang="ja-JP"/>
          </a:p>
        </p:txBody>
      </p:sp>
      <p:sp>
        <p:nvSpPr>
          <p:cNvPr id="4" name="スライド番号プレースホルダー 3">
            <a:extLst>
              <a:ext uri="{FF2B5EF4-FFF2-40B4-BE49-F238E27FC236}">
                <a16:creationId xmlns:a16="http://schemas.microsoft.com/office/drawing/2014/main" id="{FBEAFAE9-4CFF-8E22-028E-8018AFA8E756}"/>
              </a:ext>
            </a:extLst>
          </p:cNvPr>
          <p:cNvSpPr>
            <a:spLocks noGrp="1"/>
          </p:cNvSpPr>
          <p:nvPr>
            <p:ph type="sldNum" sz="quarter" idx="5"/>
          </p:nvPr>
        </p:nvSpPr>
        <p:spPr/>
        <p:txBody>
          <a:bodyPr/>
          <a:lstStyle/>
          <a:p>
            <a:pPr>
              <a:defRPr/>
            </a:pPr>
            <a:fld id="{76A2DAD0-54F3-4FE8-99D4-17847A18A0FA}" type="slidenum">
              <a:rPr lang="en-US" altLang="ja-JP" smtClean="0"/>
              <a:pPr>
                <a:defRPr/>
              </a:pPr>
              <a:t>13</a:t>
            </a:fld>
            <a:endParaRPr lang="en-US" altLang="ja-JP"/>
          </a:p>
        </p:txBody>
      </p:sp>
    </p:spTree>
    <p:extLst>
      <p:ext uri="{BB962C8B-B14F-4D97-AF65-F5344CB8AC3E}">
        <p14:creationId xmlns:p14="http://schemas.microsoft.com/office/powerpoint/2010/main" val="342224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連番の０がないとエラーが表示されます。</a:t>
            </a:r>
            <a:br>
              <a:rPr kumimoji="1" lang="en-US" altLang="ja-JP"/>
            </a:br>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14</a:t>
            </a:fld>
            <a:endParaRPr lang="en-US" altLang="ja-JP"/>
          </a:p>
        </p:txBody>
      </p:sp>
    </p:spTree>
    <p:extLst>
      <p:ext uri="{BB962C8B-B14F-4D97-AF65-F5344CB8AC3E}">
        <p14:creationId xmlns:p14="http://schemas.microsoft.com/office/powerpoint/2010/main" val="1099352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15</a:t>
            </a:fld>
            <a:endParaRPr lang="en-US" altLang="ja-JP"/>
          </a:p>
        </p:txBody>
      </p:sp>
    </p:spTree>
    <p:extLst>
      <p:ext uri="{BB962C8B-B14F-4D97-AF65-F5344CB8AC3E}">
        <p14:creationId xmlns:p14="http://schemas.microsoft.com/office/powerpoint/2010/main" val="482350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16</a:t>
            </a:fld>
            <a:endParaRPr lang="en-US" altLang="ja-JP"/>
          </a:p>
        </p:txBody>
      </p:sp>
    </p:spTree>
    <p:extLst>
      <p:ext uri="{BB962C8B-B14F-4D97-AF65-F5344CB8AC3E}">
        <p14:creationId xmlns:p14="http://schemas.microsoft.com/office/powerpoint/2010/main" val="3864992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17</a:t>
            </a:fld>
            <a:endParaRPr lang="en-US" altLang="ja-JP"/>
          </a:p>
        </p:txBody>
      </p:sp>
    </p:spTree>
    <p:extLst>
      <p:ext uri="{BB962C8B-B14F-4D97-AF65-F5344CB8AC3E}">
        <p14:creationId xmlns:p14="http://schemas.microsoft.com/office/powerpoint/2010/main" val="2268957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18</a:t>
            </a:fld>
            <a:endParaRPr lang="en-US" altLang="ja-JP"/>
          </a:p>
        </p:txBody>
      </p:sp>
    </p:spTree>
    <p:extLst>
      <p:ext uri="{BB962C8B-B14F-4D97-AF65-F5344CB8AC3E}">
        <p14:creationId xmlns:p14="http://schemas.microsoft.com/office/powerpoint/2010/main" val="337882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695FA-3401-D96F-2BE7-008318829A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3399CD-0B7F-E3FD-A915-DEFCB8EAF19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742054-F863-CB65-790C-6E1FCB4FCB4E}"/>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EC4F5F0-34CC-C1BC-11E9-F12107A152B1}"/>
              </a:ext>
            </a:extLst>
          </p:cNvPr>
          <p:cNvSpPr>
            <a:spLocks noGrp="1"/>
          </p:cNvSpPr>
          <p:nvPr>
            <p:ph type="sldNum" sz="quarter" idx="5"/>
          </p:nvPr>
        </p:nvSpPr>
        <p:spPr/>
        <p:txBody>
          <a:bodyPr/>
          <a:lstStyle/>
          <a:p>
            <a:pPr>
              <a:defRPr/>
            </a:pPr>
            <a:fld id="{76A2DAD0-54F3-4FE8-99D4-17847A18A0FA}" type="slidenum">
              <a:rPr lang="en-US" altLang="ja-JP" smtClean="0"/>
              <a:pPr>
                <a:defRPr/>
              </a:pPr>
              <a:t>19</a:t>
            </a:fld>
            <a:endParaRPr lang="en-US" altLang="ja-JP"/>
          </a:p>
        </p:txBody>
      </p:sp>
    </p:spTree>
    <p:extLst>
      <p:ext uri="{BB962C8B-B14F-4D97-AF65-F5344CB8AC3E}">
        <p14:creationId xmlns:p14="http://schemas.microsoft.com/office/powerpoint/2010/main" val="349803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2</a:t>
            </a:fld>
            <a:endParaRPr lang="en-US" altLang="ja-JP"/>
          </a:p>
        </p:txBody>
      </p:sp>
    </p:spTree>
    <p:extLst>
      <p:ext uri="{BB962C8B-B14F-4D97-AF65-F5344CB8AC3E}">
        <p14:creationId xmlns:p14="http://schemas.microsoft.com/office/powerpoint/2010/main" val="2967407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2A193-73FF-DCE2-ED35-EA3897DB45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84785F-9D88-9021-1DBF-42EDC63C647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FDDED9-FEE2-6055-03B2-45A6C58DDD9D}"/>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F08E71D2-06EF-D4A0-E7A6-CBDAF2578E29}"/>
              </a:ext>
            </a:extLst>
          </p:cNvPr>
          <p:cNvSpPr>
            <a:spLocks noGrp="1"/>
          </p:cNvSpPr>
          <p:nvPr>
            <p:ph type="sldNum" sz="quarter" idx="5"/>
          </p:nvPr>
        </p:nvSpPr>
        <p:spPr/>
        <p:txBody>
          <a:bodyPr/>
          <a:lstStyle/>
          <a:p>
            <a:pPr>
              <a:defRPr/>
            </a:pPr>
            <a:fld id="{76A2DAD0-54F3-4FE8-99D4-17847A18A0FA}" type="slidenum">
              <a:rPr lang="en-US" altLang="ja-JP" smtClean="0"/>
              <a:pPr>
                <a:defRPr/>
              </a:pPr>
              <a:t>20</a:t>
            </a:fld>
            <a:endParaRPr lang="en-US" altLang="ja-JP"/>
          </a:p>
        </p:txBody>
      </p:sp>
    </p:spTree>
    <p:extLst>
      <p:ext uri="{BB962C8B-B14F-4D97-AF65-F5344CB8AC3E}">
        <p14:creationId xmlns:p14="http://schemas.microsoft.com/office/powerpoint/2010/main" val="34153064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463D5-2909-473E-F41B-2CE5A714D0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CF9A3D-B374-E369-9789-D33BAC16793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CB96D0-406F-D62C-329A-B0E63BB02B9F}"/>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5413A1B2-B1A6-C4D1-6EE6-72CEF6841DEE}"/>
              </a:ext>
            </a:extLst>
          </p:cNvPr>
          <p:cNvSpPr>
            <a:spLocks noGrp="1"/>
          </p:cNvSpPr>
          <p:nvPr>
            <p:ph type="sldNum" sz="quarter" idx="5"/>
          </p:nvPr>
        </p:nvSpPr>
        <p:spPr/>
        <p:txBody>
          <a:bodyPr/>
          <a:lstStyle/>
          <a:p>
            <a:pPr>
              <a:defRPr/>
            </a:pPr>
            <a:fld id="{76A2DAD0-54F3-4FE8-99D4-17847A18A0FA}" type="slidenum">
              <a:rPr lang="en-US" altLang="ja-JP" smtClean="0"/>
              <a:pPr>
                <a:defRPr/>
              </a:pPr>
              <a:t>21</a:t>
            </a:fld>
            <a:endParaRPr lang="en-US" altLang="ja-JP"/>
          </a:p>
        </p:txBody>
      </p:sp>
    </p:spTree>
    <p:extLst>
      <p:ext uri="{BB962C8B-B14F-4D97-AF65-F5344CB8AC3E}">
        <p14:creationId xmlns:p14="http://schemas.microsoft.com/office/powerpoint/2010/main" val="40440466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BF715-1139-A11F-5909-4A85E9EC807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1D059A0-2C91-FBA9-363B-52EB539BE5B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F2FC73-0B0A-EBF9-394B-925B587A51C9}"/>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036AFF5-AB10-E3F0-7BC9-72A431AD0B5D}"/>
              </a:ext>
            </a:extLst>
          </p:cNvPr>
          <p:cNvSpPr>
            <a:spLocks noGrp="1"/>
          </p:cNvSpPr>
          <p:nvPr>
            <p:ph type="sldNum" sz="quarter" idx="5"/>
          </p:nvPr>
        </p:nvSpPr>
        <p:spPr/>
        <p:txBody>
          <a:bodyPr/>
          <a:lstStyle/>
          <a:p>
            <a:pPr>
              <a:defRPr/>
            </a:pPr>
            <a:fld id="{76A2DAD0-54F3-4FE8-99D4-17847A18A0FA}" type="slidenum">
              <a:rPr lang="en-US" altLang="ja-JP" smtClean="0"/>
              <a:pPr>
                <a:defRPr/>
              </a:pPr>
              <a:t>22</a:t>
            </a:fld>
            <a:endParaRPr lang="en-US" altLang="ja-JP"/>
          </a:p>
        </p:txBody>
      </p:sp>
    </p:spTree>
    <p:extLst>
      <p:ext uri="{BB962C8B-B14F-4D97-AF65-F5344CB8AC3E}">
        <p14:creationId xmlns:p14="http://schemas.microsoft.com/office/powerpoint/2010/main" val="1324621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8C908-7571-8705-D3A1-6FEFA6B4C3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0EE1051-03A6-363D-E736-113FED0A374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7FD75E-E3EF-BA0D-74BC-C0D8D2AA6805}"/>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490C7941-AF8A-7DD3-1C41-5529590C6B91}"/>
              </a:ext>
            </a:extLst>
          </p:cNvPr>
          <p:cNvSpPr>
            <a:spLocks noGrp="1"/>
          </p:cNvSpPr>
          <p:nvPr>
            <p:ph type="sldNum" sz="quarter" idx="5"/>
          </p:nvPr>
        </p:nvSpPr>
        <p:spPr/>
        <p:txBody>
          <a:bodyPr/>
          <a:lstStyle/>
          <a:p>
            <a:pPr>
              <a:defRPr/>
            </a:pPr>
            <a:fld id="{76A2DAD0-54F3-4FE8-99D4-17847A18A0FA}" type="slidenum">
              <a:rPr lang="en-US" altLang="ja-JP" smtClean="0"/>
              <a:pPr>
                <a:defRPr/>
              </a:pPr>
              <a:t>23</a:t>
            </a:fld>
            <a:endParaRPr lang="en-US" altLang="ja-JP"/>
          </a:p>
        </p:txBody>
      </p:sp>
    </p:spTree>
    <p:extLst>
      <p:ext uri="{BB962C8B-B14F-4D97-AF65-F5344CB8AC3E}">
        <p14:creationId xmlns:p14="http://schemas.microsoft.com/office/powerpoint/2010/main" val="18561182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3104C-29F9-26BF-9CA7-148F1FAEB4E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5710194-6A92-CF18-4656-756CBC853CB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CA8530E-0541-104B-90C3-34BE9913743F}"/>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9FA7135-E04B-B059-5DCC-CAFBCB9461A0}"/>
              </a:ext>
            </a:extLst>
          </p:cNvPr>
          <p:cNvSpPr>
            <a:spLocks noGrp="1"/>
          </p:cNvSpPr>
          <p:nvPr>
            <p:ph type="sldNum" sz="quarter" idx="5"/>
          </p:nvPr>
        </p:nvSpPr>
        <p:spPr/>
        <p:txBody>
          <a:bodyPr/>
          <a:lstStyle/>
          <a:p>
            <a:pPr>
              <a:defRPr/>
            </a:pPr>
            <a:fld id="{76A2DAD0-54F3-4FE8-99D4-17847A18A0FA}" type="slidenum">
              <a:rPr lang="en-US" altLang="ja-JP" smtClean="0"/>
              <a:pPr>
                <a:defRPr/>
              </a:pPr>
              <a:t>24</a:t>
            </a:fld>
            <a:endParaRPr lang="en-US" altLang="ja-JP"/>
          </a:p>
        </p:txBody>
      </p:sp>
    </p:spTree>
    <p:extLst>
      <p:ext uri="{BB962C8B-B14F-4D97-AF65-F5344CB8AC3E}">
        <p14:creationId xmlns:p14="http://schemas.microsoft.com/office/powerpoint/2010/main" val="1082603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210A7-3A3E-020F-8294-A93CB575EC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D51020-28B4-8DED-43E2-0851B5E0C53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A3F3F2-C04D-40ED-A399-C44C51399C51}"/>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333AAEE-8B5F-130F-5D06-B67AA7A9BBD8}"/>
              </a:ext>
            </a:extLst>
          </p:cNvPr>
          <p:cNvSpPr>
            <a:spLocks noGrp="1"/>
          </p:cNvSpPr>
          <p:nvPr>
            <p:ph type="sldNum" sz="quarter" idx="5"/>
          </p:nvPr>
        </p:nvSpPr>
        <p:spPr/>
        <p:txBody>
          <a:bodyPr/>
          <a:lstStyle/>
          <a:p>
            <a:pPr>
              <a:defRPr/>
            </a:pPr>
            <a:fld id="{76A2DAD0-54F3-4FE8-99D4-17847A18A0FA}" type="slidenum">
              <a:rPr lang="en-US" altLang="ja-JP" smtClean="0"/>
              <a:pPr>
                <a:defRPr/>
              </a:pPr>
              <a:t>25</a:t>
            </a:fld>
            <a:endParaRPr lang="en-US" altLang="ja-JP"/>
          </a:p>
        </p:txBody>
      </p:sp>
    </p:spTree>
    <p:extLst>
      <p:ext uri="{BB962C8B-B14F-4D97-AF65-F5344CB8AC3E}">
        <p14:creationId xmlns:p14="http://schemas.microsoft.com/office/powerpoint/2010/main" val="4272685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A4BFD-94FB-3174-AEBA-782736147D1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ECE69C-4138-C385-F210-7D28B9111B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ADA65F-F734-94E0-C17B-A303ED4E60A5}"/>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E2EEA5F3-1D91-5D74-3CA7-9147753ABB75}"/>
              </a:ext>
            </a:extLst>
          </p:cNvPr>
          <p:cNvSpPr>
            <a:spLocks noGrp="1"/>
          </p:cNvSpPr>
          <p:nvPr>
            <p:ph type="sldNum" sz="quarter" idx="5"/>
          </p:nvPr>
        </p:nvSpPr>
        <p:spPr/>
        <p:txBody>
          <a:bodyPr/>
          <a:lstStyle/>
          <a:p>
            <a:pPr>
              <a:defRPr/>
            </a:pPr>
            <a:fld id="{76A2DAD0-54F3-4FE8-99D4-17847A18A0FA}" type="slidenum">
              <a:rPr lang="en-US" altLang="ja-JP" smtClean="0"/>
              <a:pPr>
                <a:defRPr/>
              </a:pPr>
              <a:t>26</a:t>
            </a:fld>
            <a:endParaRPr lang="en-US" altLang="ja-JP"/>
          </a:p>
        </p:txBody>
      </p:sp>
    </p:spTree>
    <p:extLst>
      <p:ext uri="{BB962C8B-B14F-4D97-AF65-F5344CB8AC3E}">
        <p14:creationId xmlns:p14="http://schemas.microsoft.com/office/powerpoint/2010/main" val="21042086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F8AEE-921E-8BB4-9B16-FF42A86C53C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FC58A5-A78E-BDD8-213C-7007BD67B0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7F97DF9-6210-DE03-8C02-650B8E847252}"/>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74ED151A-99FA-5258-8124-827020CDF4F4}"/>
              </a:ext>
            </a:extLst>
          </p:cNvPr>
          <p:cNvSpPr>
            <a:spLocks noGrp="1"/>
          </p:cNvSpPr>
          <p:nvPr>
            <p:ph type="sldNum" sz="quarter" idx="5"/>
          </p:nvPr>
        </p:nvSpPr>
        <p:spPr/>
        <p:txBody>
          <a:bodyPr/>
          <a:lstStyle/>
          <a:p>
            <a:pPr>
              <a:defRPr/>
            </a:pPr>
            <a:fld id="{76A2DAD0-54F3-4FE8-99D4-17847A18A0FA}" type="slidenum">
              <a:rPr lang="en-US" altLang="ja-JP" smtClean="0"/>
              <a:pPr>
                <a:defRPr/>
              </a:pPr>
              <a:t>27</a:t>
            </a:fld>
            <a:endParaRPr lang="en-US" altLang="ja-JP"/>
          </a:p>
        </p:txBody>
      </p:sp>
    </p:spTree>
    <p:extLst>
      <p:ext uri="{BB962C8B-B14F-4D97-AF65-F5344CB8AC3E}">
        <p14:creationId xmlns:p14="http://schemas.microsoft.com/office/powerpoint/2010/main" val="522613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38AEE-BB0C-737E-B48B-C58066C81D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A6DA9A-FAF2-55E6-40E4-2F7CF48285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F57A621-7363-9AD5-EBBB-9DA648B3DB4E}"/>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4073712-2892-435A-7199-33B7442015EF}"/>
              </a:ext>
            </a:extLst>
          </p:cNvPr>
          <p:cNvSpPr>
            <a:spLocks noGrp="1"/>
          </p:cNvSpPr>
          <p:nvPr>
            <p:ph type="sldNum" sz="quarter" idx="5"/>
          </p:nvPr>
        </p:nvSpPr>
        <p:spPr/>
        <p:txBody>
          <a:bodyPr/>
          <a:lstStyle/>
          <a:p>
            <a:pPr>
              <a:defRPr/>
            </a:pPr>
            <a:fld id="{76A2DAD0-54F3-4FE8-99D4-17847A18A0FA}" type="slidenum">
              <a:rPr lang="en-US" altLang="ja-JP" smtClean="0"/>
              <a:pPr>
                <a:defRPr/>
              </a:pPr>
              <a:t>28</a:t>
            </a:fld>
            <a:endParaRPr lang="en-US" altLang="ja-JP"/>
          </a:p>
        </p:txBody>
      </p:sp>
    </p:spTree>
    <p:extLst>
      <p:ext uri="{BB962C8B-B14F-4D97-AF65-F5344CB8AC3E}">
        <p14:creationId xmlns:p14="http://schemas.microsoft.com/office/powerpoint/2010/main" val="4062710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E8F49-1E90-84D5-30F0-5FF9CBEBA4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B511F1-BB2A-DCC2-5528-7C014BC123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65361E-5226-6573-2452-7C11C3AD058B}"/>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DE06C8B4-F05B-804F-9CC3-25D5C7B53207}"/>
              </a:ext>
            </a:extLst>
          </p:cNvPr>
          <p:cNvSpPr>
            <a:spLocks noGrp="1"/>
          </p:cNvSpPr>
          <p:nvPr>
            <p:ph type="sldNum" sz="quarter" idx="5"/>
          </p:nvPr>
        </p:nvSpPr>
        <p:spPr/>
        <p:txBody>
          <a:bodyPr/>
          <a:lstStyle/>
          <a:p>
            <a:pPr>
              <a:defRPr/>
            </a:pPr>
            <a:fld id="{76A2DAD0-54F3-4FE8-99D4-17847A18A0FA}" type="slidenum">
              <a:rPr lang="en-US" altLang="ja-JP" smtClean="0"/>
              <a:pPr>
                <a:defRPr/>
              </a:pPr>
              <a:t>29</a:t>
            </a:fld>
            <a:endParaRPr lang="en-US" altLang="ja-JP"/>
          </a:p>
        </p:txBody>
      </p:sp>
    </p:spTree>
    <p:extLst>
      <p:ext uri="{BB962C8B-B14F-4D97-AF65-F5344CB8AC3E}">
        <p14:creationId xmlns:p14="http://schemas.microsoft.com/office/powerpoint/2010/main" val="957487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3</a:t>
            </a:fld>
            <a:endParaRPr lang="en-US" altLang="ja-JP"/>
          </a:p>
        </p:txBody>
      </p:sp>
    </p:spTree>
    <p:extLst>
      <p:ext uri="{BB962C8B-B14F-4D97-AF65-F5344CB8AC3E}">
        <p14:creationId xmlns:p14="http://schemas.microsoft.com/office/powerpoint/2010/main" val="2628833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982C0-DD2B-7BEB-62E5-6088D4A1DDC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835167-B9BC-B787-3BD8-EDBEC7055CD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8C4EE0-7229-3AC8-7CE2-31B93540079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CB2DC1C1-B476-7249-9962-977F7085D537}"/>
              </a:ext>
            </a:extLst>
          </p:cNvPr>
          <p:cNvSpPr>
            <a:spLocks noGrp="1"/>
          </p:cNvSpPr>
          <p:nvPr>
            <p:ph type="sldNum" sz="quarter" idx="5"/>
          </p:nvPr>
        </p:nvSpPr>
        <p:spPr/>
        <p:txBody>
          <a:bodyPr/>
          <a:lstStyle/>
          <a:p>
            <a:pPr>
              <a:defRPr/>
            </a:pPr>
            <a:fld id="{76A2DAD0-54F3-4FE8-99D4-17847A18A0FA}" type="slidenum">
              <a:rPr lang="en-US" altLang="ja-JP" smtClean="0"/>
              <a:pPr>
                <a:defRPr/>
              </a:pPr>
              <a:t>30</a:t>
            </a:fld>
            <a:endParaRPr lang="en-US" altLang="ja-JP"/>
          </a:p>
        </p:txBody>
      </p:sp>
    </p:spTree>
    <p:extLst>
      <p:ext uri="{BB962C8B-B14F-4D97-AF65-F5344CB8AC3E}">
        <p14:creationId xmlns:p14="http://schemas.microsoft.com/office/powerpoint/2010/main" val="714586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402C9-2BAF-678F-0E0A-779DC7A3C54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511685-CCAD-6A3D-A740-4ECD051A2E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3C9F3-C016-D805-083E-CDE31766A6EB}"/>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9DBD3E7-CDE7-1482-E947-7993FD0C1E43}"/>
              </a:ext>
            </a:extLst>
          </p:cNvPr>
          <p:cNvSpPr>
            <a:spLocks noGrp="1"/>
          </p:cNvSpPr>
          <p:nvPr>
            <p:ph type="sldNum" sz="quarter" idx="5"/>
          </p:nvPr>
        </p:nvSpPr>
        <p:spPr/>
        <p:txBody>
          <a:bodyPr/>
          <a:lstStyle/>
          <a:p>
            <a:pPr>
              <a:defRPr/>
            </a:pPr>
            <a:fld id="{76A2DAD0-54F3-4FE8-99D4-17847A18A0FA}" type="slidenum">
              <a:rPr lang="en-US" altLang="ja-JP" smtClean="0"/>
              <a:pPr>
                <a:defRPr/>
              </a:pPr>
              <a:t>31</a:t>
            </a:fld>
            <a:endParaRPr lang="en-US" altLang="ja-JP"/>
          </a:p>
        </p:txBody>
      </p:sp>
    </p:spTree>
    <p:extLst>
      <p:ext uri="{BB962C8B-B14F-4D97-AF65-F5344CB8AC3E}">
        <p14:creationId xmlns:p14="http://schemas.microsoft.com/office/powerpoint/2010/main" val="5692268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F08CC-3713-078A-1DE1-16875BC5AE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C1BF883-461A-6DC8-F0E5-138EEDC9C91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2AC17E-EF52-473D-50E4-AE3A426C6F11}"/>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C0929EC8-228C-F0F4-6BBD-89EA4608EDC8}"/>
              </a:ext>
            </a:extLst>
          </p:cNvPr>
          <p:cNvSpPr>
            <a:spLocks noGrp="1"/>
          </p:cNvSpPr>
          <p:nvPr>
            <p:ph type="sldNum" sz="quarter" idx="5"/>
          </p:nvPr>
        </p:nvSpPr>
        <p:spPr/>
        <p:txBody>
          <a:bodyPr/>
          <a:lstStyle/>
          <a:p>
            <a:pPr>
              <a:defRPr/>
            </a:pPr>
            <a:fld id="{76A2DAD0-54F3-4FE8-99D4-17847A18A0FA}" type="slidenum">
              <a:rPr lang="en-US" altLang="ja-JP" smtClean="0"/>
              <a:pPr>
                <a:defRPr/>
              </a:pPr>
              <a:t>32</a:t>
            </a:fld>
            <a:endParaRPr lang="en-US" altLang="ja-JP"/>
          </a:p>
        </p:txBody>
      </p:sp>
    </p:spTree>
    <p:extLst>
      <p:ext uri="{BB962C8B-B14F-4D97-AF65-F5344CB8AC3E}">
        <p14:creationId xmlns:p14="http://schemas.microsoft.com/office/powerpoint/2010/main" val="21270304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8C6C2-01BE-15C0-9375-A5496ADE0A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60FF8C-65A5-B8D7-8DD8-DF373110C7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D6F1BB-5195-66F0-E702-CBE99DF1A2C0}"/>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616A6ABC-9992-DAB8-A5C9-879F4BE53743}"/>
              </a:ext>
            </a:extLst>
          </p:cNvPr>
          <p:cNvSpPr>
            <a:spLocks noGrp="1"/>
          </p:cNvSpPr>
          <p:nvPr>
            <p:ph type="sldNum" sz="quarter" idx="5"/>
          </p:nvPr>
        </p:nvSpPr>
        <p:spPr/>
        <p:txBody>
          <a:bodyPr/>
          <a:lstStyle/>
          <a:p>
            <a:pPr>
              <a:defRPr/>
            </a:pPr>
            <a:fld id="{76A2DAD0-54F3-4FE8-99D4-17847A18A0FA}" type="slidenum">
              <a:rPr lang="en-US" altLang="ja-JP" smtClean="0"/>
              <a:pPr>
                <a:defRPr/>
              </a:pPr>
              <a:t>33</a:t>
            </a:fld>
            <a:endParaRPr lang="en-US" altLang="ja-JP"/>
          </a:p>
        </p:txBody>
      </p:sp>
    </p:spTree>
    <p:extLst>
      <p:ext uri="{BB962C8B-B14F-4D97-AF65-F5344CB8AC3E}">
        <p14:creationId xmlns:p14="http://schemas.microsoft.com/office/powerpoint/2010/main" val="12327176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9C23E-C202-4C86-8B6B-68AD5183E1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F23339B-0921-07E5-3A14-9037D9D93A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195533-8D9A-1F57-E06B-A9EF9CCDE50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C6E3217-130E-7485-B7F8-3A17FCD05E10}"/>
              </a:ext>
            </a:extLst>
          </p:cNvPr>
          <p:cNvSpPr>
            <a:spLocks noGrp="1"/>
          </p:cNvSpPr>
          <p:nvPr>
            <p:ph type="sldNum" sz="quarter" idx="5"/>
          </p:nvPr>
        </p:nvSpPr>
        <p:spPr/>
        <p:txBody>
          <a:bodyPr/>
          <a:lstStyle/>
          <a:p>
            <a:pPr>
              <a:defRPr/>
            </a:pPr>
            <a:fld id="{76A2DAD0-54F3-4FE8-99D4-17847A18A0FA}" type="slidenum">
              <a:rPr lang="en-US" altLang="ja-JP" smtClean="0"/>
              <a:pPr>
                <a:defRPr/>
              </a:pPr>
              <a:t>34</a:t>
            </a:fld>
            <a:endParaRPr lang="en-US" altLang="ja-JP"/>
          </a:p>
        </p:txBody>
      </p:sp>
    </p:spTree>
    <p:extLst>
      <p:ext uri="{BB962C8B-B14F-4D97-AF65-F5344CB8AC3E}">
        <p14:creationId xmlns:p14="http://schemas.microsoft.com/office/powerpoint/2010/main" val="35594641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ACD89-6BD1-D9F8-F232-295A0BDAF1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BC94E5-D397-7AAA-B884-014A810017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7D74B4E-A0C4-DDA1-B3E2-8026B4F6972A}"/>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F2BFB81-22DE-F12C-0D4B-6D5586A8DEBF}"/>
              </a:ext>
            </a:extLst>
          </p:cNvPr>
          <p:cNvSpPr>
            <a:spLocks noGrp="1"/>
          </p:cNvSpPr>
          <p:nvPr>
            <p:ph type="sldNum" sz="quarter" idx="5"/>
          </p:nvPr>
        </p:nvSpPr>
        <p:spPr/>
        <p:txBody>
          <a:bodyPr/>
          <a:lstStyle/>
          <a:p>
            <a:pPr>
              <a:defRPr/>
            </a:pPr>
            <a:fld id="{76A2DAD0-54F3-4FE8-99D4-17847A18A0FA}" type="slidenum">
              <a:rPr lang="en-US" altLang="ja-JP" smtClean="0"/>
              <a:pPr>
                <a:defRPr/>
              </a:pPr>
              <a:t>35</a:t>
            </a:fld>
            <a:endParaRPr lang="en-US" altLang="ja-JP"/>
          </a:p>
        </p:txBody>
      </p:sp>
    </p:spTree>
    <p:extLst>
      <p:ext uri="{BB962C8B-B14F-4D97-AF65-F5344CB8AC3E}">
        <p14:creationId xmlns:p14="http://schemas.microsoft.com/office/powerpoint/2010/main" val="37080040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9CE3E-0003-F2CC-8FC2-09BD7C60F4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6FFC32-B71E-C686-1F40-1D9003A4A2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7FE75E3-9405-A389-4D1F-7E397410FF51}"/>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FEBA82E6-65F4-2E5D-3B46-80E00551522F}"/>
              </a:ext>
            </a:extLst>
          </p:cNvPr>
          <p:cNvSpPr>
            <a:spLocks noGrp="1"/>
          </p:cNvSpPr>
          <p:nvPr>
            <p:ph type="sldNum" sz="quarter" idx="5"/>
          </p:nvPr>
        </p:nvSpPr>
        <p:spPr/>
        <p:txBody>
          <a:bodyPr/>
          <a:lstStyle/>
          <a:p>
            <a:pPr>
              <a:defRPr/>
            </a:pPr>
            <a:fld id="{76A2DAD0-54F3-4FE8-99D4-17847A18A0FA}" type="slidenum">
              <a:rPr lang="en-US" altLang="ja-JP" smtClean="0"/>
              <a:pPr>
                <a:defRPr/>
              </a:pPr>
              <a:t>36</a:t>
            </a:fld>
            <a:endParaRPr lang="en-US" altLang="ja-JP"/>
          </a:p>
        </p:txBody>
      </p:sp>
    </p:spTree>
    <p:extLst>
      <p:ext uri="{BB962C8B-B14F-4D97-AF65-F5344CB8AC3E}">
        <p14:creationId xmlns:p14="http://schemas.microsoft.com/office/powerpoint/2010/main" val="20348401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0CB9F-89E1-A112-391F-FCAE4421D7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FF5D76B-52F5-4EC3-2247-DD6EC3894C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8211B6F-A726-EFDD-4A94-D32EEF2C366A}"/>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6EE7CA2-D971-8460-F15C-95A66D9D7FF1}"/>
              </a:ext>
            </a:extLst>
          </p:cNvPr>
          <p:cNvSpPr>
            <a:spLocks noGrp="1"/>
          </p:cNvSpPr>
          <p:nvPr>
            <p:ph type="sldNum" sz="quarter" idx="5"/>
          </p:nvPr>
        </p:nvSpPr>
        <p:spPr/>
        <p:txBody>
          <a:bodyPr/>
          <a:lstStyle/>
          <a:p>
            <a:pPr>
              <a:defRPr/>
            </a:pPr>
            <a:fld id="{76A2DAD0-54F3-4FE8-99D4-17847A18A0FA}" type="slidenum">
              <a:rPr lang="en-US" altLang="ja-JP" smtClean="0"/>
              <a:pPr>
                <a:defRPr/>
              </a:pPr>
              <a:t>37</a:t>
            </a:fld>
            <a:endParaRPr lang="en-US" altLang="ja-JP"/>
          </a:p>
        </p:txBody>
      </p:sp>
    </p:spTree>
    <p:extLst>
      <p:ext uri="{BB962C8B-B14F-4D97-AF65-F5344CB8AC3E}">
        <p14:creationId xmlns:p14="http://schemas.microsoft.com/office/powerpoint/2010/main" val="156749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D80D7-B32A-C81A-B22B-23043108D2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91C288-4140-6CD1-A79F-57BC195A9A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9F41990-6A76-9C11-E826-42BD042F7496}"/>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74DCFDFF-163F-2A4D-DB1E-9CE41E16DEE1}"/>
              </a:ext>
            </a:extLst>
          </p:cNvPr>
          <p:cNvSpPr>
            <a:spLocks noGrp="1"/>
          </p:cNvSpPr>
          <p:nvPr>
            <p:ph type="sldNum" sz="quarter" idx="5"/>
          </p:nvPr>
        </p:nvSpPr>
        <p:spPr/>
        <p:txBody>
          <a:bodyPr/>
          <a:lstStyle/>
          <a:p>
            <a:pPr>
              <a:defRPr/>
            </a:pPr>
            <a:fld id="{76A2DAD0-54F3-4FE8-99D4-17847A18A0FA}" type="slidenum">
              <a:rPr lang="en-US" altLang="ja-JP" smtClean="0"/>
              <a:pPr>
                <a:defRPr/>
              </a:pPr>
              <a:t>38</a:t>
            </a:fld>
            <a:endParaRPr lang="en-US" altLang="ja-JP"/>
          </a:p>
        </p:txBody>
      </p:sp>
    </p:spTree>
    <p:extLst>
      <p:ext uri="{BB962C8B-B14F-4D97-AF65-F5344CB8AC3E}">
        <p14:creationId xmlns:p14="http://schemas.microsoft.com/office/powerpoint/2010/main" val="10954360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B87AB-3B42-B95D-8F89-D660E758F2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ED11172-5D3F-2726-F3D7-594EA5CB9C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E6E404-FB6C-9051-95D3-F277812D563C}"/>
              </a:ext>
            </a:extLst>
          </p:cNvPr>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a:extLst>
              <a:ext uri="{FF2B5EF4-FFF2-40B4-BE49-F238E27FC236}">
                <a16:creationId xmlns:a16="http://schemas.microsoft.com/office/drawing/2014/main" id="{9D70C655-62B0-9C2B-98A5-DE71746584C0}"/>
              </a:ext>
            </a:extLst>
          </p:cNvPr>
          <p:cNvSpPr>
            <a:spLocks noGrp="1"/>
          </p:cNvSpPr>
          <p:nvPr>
            <p:ph type="sldNum" sz="quarter" idx="5"/>
          </p:nvPr>
        </p:nvSpPr>
        <p:spPr/>
        <p:txBody>
          <a:bodyPr/>
          <a:lstStyle/>
          <a:p>
            <a:pPr>
              <a:defRPr/>
            </a:pPr>
            <a:fld id="{76A2DAD0-54F3-4FE8-99D4-17847A18A0FA}" type="slidenum">
              <a:rPr lang="en-US" altLang="ja-JP" smtClean="0"/>
              <a:pPr>
                <a:defRPr/>
              </a:pPr>
              <a:t>39</a:t>
            </a:fld>
            <a:endParaRPr lang="en-US" altLang="ja-JP"/>
          </a:p>
        </p:txBody>
      </p:sp>
    </p:spTree>
    <p:extLst>
      <p:ext uri="{BB962C8B-B14F-4D97-AF65-F5344CB8AC3E}">
        <p14:creationId xmlns:p14="http://schemas.microsoft.com/office/powerpoint/2010/main" val="3350423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4</a:t>
            </a:fld>
            <a:endParaRPr lang="en-US" altLang="ja-JP"/>
          </a:p>
        </p:txBody>
      </p:sp>
    </p:spTree>
    <p:extLst>
      <p:ext uri="{BB962C8B-B14F-4D97-AF65-F5344CB8AC3E}">
        <p14:creationId xmlns:p14="http://schemas.microsoft.com/office/powerpoint/2010/main" val="17553968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67327-FFC5-8ECA-F853-E4B0938F92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63EC579-6715-AAA1-09D3-B0CCC78F91A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4BF447-DA9B-9E7F-F597-34889CB1C385}"/>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E885A7D8-58D9-4523-08A3-CC4C75CD0332}"/>
              </a:ext>
            </a:extLst>
          </p:cNvPr>
          <p:cNvSpPr>
            <a:spLocks noGrp="1"/>
          </p:cNvSpPr>
          <p:nvPr>
            <p:ph type="sldNum" sz="quarter" idx="5"/>
          </p:nvPr>
        </p:nvSpPr>
        <p:spPr/>
        <p:txBody>
          <a:bodyPr/>
          <a:lstStyle/>
          <a:p>
            <a:pPr>
              <a:defRPr/>
            </a:pPr>
            <a:fld id="{76A2DAD0-54F3-4FE8-99D4-17847A18A0FA}" type="slidenum">
              <a:rPr lang="en-US" altLang="ja-JP" smtClean="0"/>
              <a:pPr>
                <a:defRPr/>
              </a:pPr>
              <a:t>40</a:t>
            </a:fld>
            <a:endParaRPr lang="en-US" altLang="ja-JP"/>
          </a:p>
        </p:txBody>
      </p:sp>
    </p:spTree>
    <p:extLst>
      <p:ext uri="{BB962C8B-B14F-4D97-AF65-F5344CB8AC3E}">
        <p14:creationId xmlns:p14="http://schemas.microsoft.com/office/powerpoint/2010/main" val="4786795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41</a:t>
            </a:fld>
            <a:endParaRPr lang="en-US" altLang="ja-JP"/>
          </a:p>
        </p:txBody>
      </p:sp>
    </p:spTree>
    <p:extLst>
      <p:ext uri="{BB962C8B-B14F-4D97-AF65-F5344CB8AC3E}">
        <p14:creationId xmlns:p14="http://schemas.microsoft.com/office/powerpoint/2010/main" val="41731879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a:defRPr/>
            </a:pPr>
            <a:fld id="{76A2DAD0-54F3-4FE8-99D4-17847A18A0FA}" type="slidenum">
              <a:rPr lang="en-US" altLang="ja-JP" smtClean="0"/>
              <a:pPr>
                <a:defRPr/>
              </a:pPr>
              <a:t>42</a:t>
            </a:fld>
            <a:endParaRPr lang="en-US" altLang="ja-JP"/>
          </a:p>
        </p:txBody>
      </p:sp>
    </p:spTree>
    <p:extLst>
      <p:ext uri="{BB962C8B-B14F-4D97-AF65-F5344CB8AC3E}">
        <p14:creationId xmlns:p14="http://schemas.microsoft.com/office/powerpoint/2010/main" val="1243402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1788F-912C-8891-AEF8-84DC12D7C5F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611619-44E6-EFE8-3B48-D6E0F9D124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7CDF9BE-DBE9-50AB-0EFE-6DD2F74EB07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F95B954B-8DF2-F583-7A89-3E3B886C6E2D}"/>
              </a:ext>
            </a:extLst>
          </p:cNvPr>
          <p:cNvSpPr>
            <a:spLocks noGrp="1"/>
          </p:cNvSpPr>
          <p:nvPr>
            <p:ph type="sldNum" sz="quarter" idx="5"/>
          </p:nvPr>
        </p:nvSpPr>
        <p:spPr/>
        <p:txBody>
          <a:bodyPr/>
          <a:lstStyle/>
          <a:p>
            <a:pPr>
              <a:defRPr/>
            </a:pPr>
            <a:fld id="{76A2DAD0-54F3-4FE8-99D4-17847A18A0FA}" type="slidenum">
              <a:rPr lang="en-US" altLang="ja-JP" smtClean="0"/>
              <a:pPr>
                <a:defRPr/>
              </a:pPr>
              <a:t>43</a:t>
            </a:fld>
            <a:endParaRPr lang="en-US" altLang="ja-JP"/>
          </a:p>
        </p:txBody>
      </p:sp>
    </p:spTree>
    <p:extLst>
      <p:ext uri="{BB962C8B-B14F-4D97-AF65-F5344CB8AC3E}">
        <p14:creationId xmlns:p14="http://schemas.microsoft.com/office/powerpoint/2010/main" val="29730625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BE91E-28B4-C750-E4C5-82D28484C9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31D5099-E45A-ACE4-A0A0-E107196B2F2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A824F0-1A32-877A-4A97-5F003845B020}"/>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D053FAE8-A18D-BA59-56C9-238B35939DD4}"/>
              </a:ext>
            </a:extLst>
          </p:cNvPr>
          <p:cNvSpPr>
            <a:spLocks noGrp="1"/>
          </p:cNvSpPr>
          <p:nvPr>
            <p:ph type="sldNum" sz="quarter" idx="5"/>
          </p:nvPr>
        </p:nvSpPr>
        <p:spPr/>
        <p:txBody>
          <a:bodyPr/>
          <a:lstStyle/>
          <a:p>
            <a:pPr>
              <a:defRPr/>
            </a:pPr>
            <a:fld id="{76A2DAD0-54F3-4FE8-99D4-17847A18A0FA}" type="slidenum">
              <a:rPr lang="en-US" altLang="ja-JP" smtClean="0"/>
              <a:pPr>
                <a:defRPr/>
              </a:pPr>
              <a:t>44</a:t>
            </a:fld>
            <a:endParaRPr lang="en-US" altLang="ja-JP"/>
          </a:p>
        </p:txBody>
      </p:sp>
    </p:spTree>
    <p:extLst>
      <p:ext uri="{BB962C8B-B14F-4D97-AF65-F5344CB8AC3E}">
        <p14:creationId xmlns:p14="http://schemas.microsoft.com/office/powerpoint/2010/main" val="7661979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EDE6B-B623-D26B-744E-61BBE47220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811AA66-0794-E01C-C4D4-1DC43C0CA6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C5E00F-6949-F859-7A10-4B3DBF78E54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CAFB9E0-AD33-9A53-6584-4F3C68AEDB9A}"/>
              </a:ext>
            </a:extLst>
          </p:cNvPr>
          <p:cNvSpPr>
            <a:spLocks noGrp="1"/>
          </p:cNvSpPr>
          <p:nvPr>
            <p:ph type="sldNum" sz="quarter" idx="5"/>
          </p:nvPr>
        </p:nvSpPr>
        <p:spPr/>
        <p:txBody>
          <a:bodyPr/>
          <a:lstStyle/>
          <a:p>
            <a:pPr>
              <a:defRPr/>
            </a:pPr>
            <a:fld id="{76A2DAD0-54F3-4FE8-99D4-17847A18A0FA}" type="slidenum">
              <a:rPr lang="en-US" altLang="ja-JP" smtClean="0"/>
              <a:pPr>
                <a:defRPr/>
              </a:pPr>
              <a:t>45</a:t>
            </a:fld>
            <a:endParaRPr lang="en-US" altLang="ja-JP"/>
          </a:p>
        </p:txBody>
      </p:sp>
    </p:spTree>
    <p:extLst>
      <p:ext uri="{BB962C8B-B14F-4D97-AF65-F5344CB8AC3E}">
        <p14:creationId xmlns:p14="http://schemas.microsoft.com/office/powerpoint/2010/main" val="15793111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F28AE-B807-7889-9967-FB1688F701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4F6FC0-1C63-3C6C-7150-FA51BB3EBBB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349BB45-7E65-CFDA-EB0B-C28ADA0EBC49}"/>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6498CA0E-C9B8-DEBF-77D7-C132C1998610}"/>
              </a:ext>
            </a:extLst>
          </p:cNvPr>
          <p:cNvSpPr>
            <a:spLocks noGrp="1"/>
          </p:cNvSpPr>
          <p:nvPr>
            <p:ph type="sldNum" sz="quarter" idx="5"/>
          </p:nvPr>
        </p:nvSpPr>
        <p:spPr/>
        <p:txBody>
          <a:bodyPr/>
          <a:lstStyle/>
          <a:p>
            <a:pPr>
              <a:defRPr/>
            </a:pPr>
            <a:fld id="{76A2DAD0-54F3-4FE8-99D4-17847A18A0FA}" type="slidenum">
              <a:rPr lang="en-US" altLang="ja-JP" smtClean="0"/>
              <a:pPr>
                <a:defRPr/>
              </a:pPr>
              <a:t>46</a:t>
            </a:fld>
            <a:endParaRPr lang="en-US" altLang="ja-JP"/>
          </a:p>
        </p:txBody>
      </p:sp>
    </p:spTree>
    <p:extLst>
      <p:ext uri="{BB962C8B-B14F-4D97-AF65-F5344CB8AC3E}">
        <p14:creationId xmlns:p14="http://schemas.microsoft.com/office/powerpoint/2010/main" val="1145137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2C4BD-D968-F2AB-756C-BA95E744725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88D5B3E-5B9E-DCF1-A6B7-F690260077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C28EAC-7E54-23CD-4A61-1D9706990A6D}"/>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D30AD617-82D9-3A7D-F872-9EE0508DB7B4}"/>
              </a:ext>
            </a:extLst>
          </p:cNvPr>
          <p:cNvSpPr>
            <a:spLocks noGrp="1"/>
          </p:cNvSpPr>
          <p:nvPr>
            <p:ph type="sldNum" sz="quarter" idx="5"/>
          </p:nvPr>
        </p:nvSpPr>
        <p:spPr/>
        <p:txBody>
          <a:bodyPr/>
          <a:lstStyle/>
          <a:p>
            <a:pPr>
              <a:defRPr/>
            </a:pPr>
            <a:fld id="{76A2DAD0-54F3-4FE8-99D4-17847A18A0FA}" type="slidenum">
              <a:rPr lang="en-US" altLang="ja-JP" smtClean="0"/>
              <a:pPr>
                <a:defRPr/>
              </a:pPr>
              <a:t>47</a:t>
            </a:fld>
            <a:endParaRPr lang="en-US" altLang="ja-JP"/>
          </a:p>
        </p:txBody>
      </p:sp>
    </p:spTree>
    <p:extLst>
      <p:ext uri="{BB962C8B-B14F-4D97-AF65-F5344CB8AC3E}">
        <p14:creationId xmlns:p14="http://schemas.microsoft.com/office/powerpoint/2010/main" val="32570995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FDB4F-0B93-E9A1-EBBD-2A1CAB4DAB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73E33A-0345-E75B-868E-57FBBAB5AB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C95F24-5F7D-32EC-E903-A61FCD4A6E21}"/>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37CFBB3-D1D8-BDF2-C368-924F0651DB42}"/>
              </a:ext>
            </a:extLst>
          </p:cNvPr>
          <p:cNvSpPr>
            <a:spLocks noGrp="1"/>
          </p:cNvSpPr>
          <p:nvPr>
            <p:ph type="sldNum" sz="quarter" idx="5"/>
          </p:nvPr>
        </p:nvSpPr>
        <p:spPr/>
        <p:txBody>
          <a:bodyPr/>
          <a:lstStyle/>
          <a:p>
            <a:pPr>
              <a:defRPr/>
            </a:pPr>
            <a:fld id="{76A2DAD0-54F3-4FE8-99D4-17847A18A0FA}" type="slidenum">
              <a:rPr lang="en-US" altLang="ja-JP" smtClean="0"/>
              <a:pPr>
                <a:defRPr/>
              </a:pPr>
              <a:t>48</a:t>
            </a:fld>
            <a:endParaRPr lang="en-US" altLang="ja-JP"/>
          </a:p>
        </p:txBody>
      </p:sp>
    </p:spTree>
    <p:extLst>
      <p:ext uri="{BB962C8B-B14F-4D97-AF65-F5344CB8AC3E}">
        <p14:creationId xmlns:p14="http://schemas.microsoft.com/office/powerpoint/2010/main" val="8675458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57772-EEAD-046D-4071-869176A902B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DE2B71-EB61-0DC8-3C1B-56C6B980EE3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AB2E60-6BA4-0E2A-CB56-C833A763CFAC}"/>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AAC6B080-735B-DCB5-EE76-56EEAA6EAA9F}"/>
              </a:ext>
            </a:extLst>
          </p:cNvPr>
          <p:cNvSpPr>
            <a:spLocks noGrp="1"/>
          </p:cNvSpPr>
          <p:nvPr>
            <p:ph type="sldNum" sz="quarter" idx="5"/>
          </p:nvPr>
        </p:nvSpPr>
        <p:spPr/>
        <p:txBody>
          <a:bodyPr/>
          <a:lstStyle/>
          <a:p>
            <a:pPr>
              <a:defRPr/>
            </a:pPr>
            <a:fld id="{76A2DAD0-54F3-4FE8-99D4-17847A18A0FA}" type="slidenum">
              <a:rPr lang="en-US" altLang="ja-JP" smtClean="0"/>
              <a:pPr>
                <a:defRPr/>
              </a:pPr>
              <a:t>49</a:t>
            </a:fld>
            <a:endParaRPr lang="en-US" altLang="ja-JP"/>
          </a:p>
        </p:txBody>
      </p:sp>
    </p:spTree>
    <p:extLst>
      <p:ext uri="{BB962C8B-B14F-4D97-AF65-F5344CB8AC3E}">
        <p14:creationId xmlns:p14="http://schemas.microsoft.com/office/powerpoint/2010/main" val="2028337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C92BB-E3E6-1744-08C8-38EDEFAC9D3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C9F1F0B-3ED0-27D9-AEEB-BCBF0150D18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9A6C96-BE7C-77CE-61CB-D690E748625A}"/>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BDCB5324-A9DB-93E8-40E7-ACBF8B3BC679}"/>
              </a:ext>
            </a:extLst>
          </p:cNvPr>
          <p:cNvSpPr>
            <a:spLocks noGrp="1"/>
          </p:cNvSpPr>
          <p:nvPr>
            <p:ph type="sldNum" sz="quarter" idx="5"/>
          </p:nvPr>
        </p:nvSpPr>
        <p:spPr/>
        <p:txBody>
          <a:bodyPr/>
          <a:lstStyle/>
          <a:p>
            <a:pPr>
              <a:defRPr/>
            </a:pPr>
            <a:fld id="{76A2DAD0-54F3-4FE8-99D4-17847A18A0FA}" type="slidenum">
              <a:rPr lang="en-US" altLang="ja-JP" smtClean="0"/>
              <a:pPr>
                <a:defRPr/>
              </a:pPr>
              <a:t>5</a:t>
            </a:fld>
            <a:endParaRPr lang="en-US" altLang="ja-JP"/>
          </a:p>
        </p:txBody>
      </p:sp>
    </p:spTree>
    <p:extLst>
      <p:ext uri="{BB962C8B-B14F-4D97-AF65-F5344CB8AC3E}">
        <p14:creationId xmlns:p14="http://schemas.microsoft.com/office/powerpoint/2010/main" val="7246867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A1839-51E4-AD91-4B8F-6A762AEF03A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3A8E7-3B76-2938-6488-13D32A7D1F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55514FF-69A8-C7DE-ECC3-7668582E9626}"/>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E9EAE372-C9F4-E7EB-9DEB-E43033231227}"/>
              </a:ext>
            </a:extLst>
          </p:cNvPr>
          <p:cNvSpPr>
            <a:spLocks noGrp="1"/>
          </p:cNvSpPr>
          <p:nvPr>
            <p:ph type="sldNum" sz="quarter" idx="5"/>
          </p:nvPr>
        </p:nvSpPr>
        <p:spPr/>
        <p:txBody>
          <a:bodyPr/>
          <a:lstStyle/>
          <a:p>
            <a:pPr>
              <a:defRPr/>
            </a:pPr>
            <a:fld id="{76A2DAD0-54F3-4FE8-99D4-17847A18A0FA}" type="slidenum">
              <a:rPr lang="en-US" altLang="ja-JP" smtClean="0"/>
              <a:pPr>
                <a:defRPr/>
              </a:pPr>
              <a:t>50</a:t>
            </a:fld>
            <a:endParaRPr lang="en-US" altLang="ja-JP"/>
          </a:p>
        </p:txBody>
      </p:sp>
    </p:spTree>
    <p:extLst>
      <p:ext uri="{BB962C8B-B14F-4D97-AF65-F5344CB8AC3E}">
        <p14:creationId xmlns:p14="http://schemas.microsoft.com/office/powerpoint/2010/main" val="18058546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38765-0190-7665-51B4-182408E1796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4A4A5C-BD23-AAD2-5B2F-7D0729E262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E2BCED-54D1-FCFF-E720-E0CC2538BEA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6CF8014F-4985-4CC1-D86D-769A81E0FA7C}"/>
              </a:ext>
            </a:extLst>
          </p:cNvPr>
          <p:cNvSpPr>
            <a:spLocks noGrp="1"/>
          </p:cNvSpPr>
          <p:nvPr>
            <p:ph type="sldNum" sz="quarter" idx="5"/>
          </p:nvPr>
        </p:nvSpPr>
        <p:spPr/>
        <p:txBody>
          <a:bodyPr/>
          <a:lstStyle/>
          <a:p>
            <a:pPr>
              <a:defRPr/>
            </a:pPr>
            <a:fld id="{76A2DAD0-54F3-4FE8-99D4-17847A18A0FA}" type="slidenum">
              <a:rPr lang="en-US" altLang="ja-JP" smtClean="0"/>
              <a:pPr>
                <a:defRPr/>
              </a:pPr>
              <a:t>51</a:t>
            </a:fld>
            <a:endParaRPr lang="en-US" altLang="ja-JP"/>
          </a:p>
        </p:txBody>
      </p:sp>
    </p:spTree>
    <p:extLst>
      <p:ext uri="{BB962C8B-B14F-4D97-AF65-F5344CB8AC3E}">
        <p14:creationId xmlns:p14="http://schemas.microsoft.com/office/powerpoint/2010/main" val="483586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A6629-00D8-8DB9-BBC9-4D7083BDC40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081330B-C347-6355-245C-2E19526BD9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F9A601-5877-A89E-E9B4-CDE41B89513B}"/>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28B61AD2-1C28-7254-28E8-254E07BFE057}"/>
              </a:ext>
            </a:extLst>
          </p:cNvPr>
          <p:cNvSpPr>
            <a:spLocks noGrp="1"/>
          </p:cNvSpPr>
          <p:nvPr>
            <p:ph type="sldNum" sz="quarter" idx="5"/>
          </p:nvPr>
        </p:nvSpPr>
        <p:spPr/>
        <p:txBody>
          <a:bodyPr/>
          <a:lstStyle/>
          <a:p>
            <a:pPr>
              <a:defRPr/>
            </a:pPr>
            <a:fld id="{76A2DAD0-54F3-4FE8-99D4-17847A18A0FA}" type="slidenum">
              <a:rPr lang="en-US" altLang="ja-JP" smtClean="0"/>
              <a:pPr>
                <a:defRPr/>
              </a:pPr>
              <a:t>52</a:t>
            </a:fld>
            <a:endParaRPr lang="en-US" altLang="ja-JP"/>
          </a:p>
        </p:txBody>
      </p:sp>
    </p:spTree>
    <p:extLst>
      <p:ext uri="{BB962C8B-B14F-4D97-AF65-F5344CB8AC3E}">
        <p14:creationId xmlns:p14="http://schemas.microsoft.com/office/powerpoint/2010/main" val="39999836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A676A-48DF-F801-2404-552D24E939E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BC2E234-6C4C-A9EB-2A4F-740806A1BD7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C3CC58D-81A2-97AC-2A7C-3905D8F66F84}"/>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611441A0-E18B-9E56-5304-7453A1A45510}"/>
              </a:ext>
            </a:extLst>
          </p:cNvPr>
          <p:cNvSpPr>
            <a:spLocks noGrp="1"/>
          </p:cNvSpPr>
          <p:nvPr>
            <p:ph type="sldNum" sz="quarter" idx="5"/>
          </p:nvPr>
        </p:nvSpPr>
        <p:spPr/>
        <p:txBody>
          <a:bodyPr/>
          <a:lstStyle/>
          <a:p>
            <a:pPr>
              <a:defRPr/>
            </a:pPr>
            <a:fld id="{76A2DAD0-54F3-4FE8-99D4-17847A18A0FA}" type="slidenum">
              <a:rPr lang="en-US" altLang="ja-JP" smtClean="0"/>
              <a:pPr>
                <a:defRPr/>
              </a:pPr>
              <a:t>53</a:t>
            </a:fld>
            <a:endParaRPr lang="en-US" altLang="ja-JP"/>
          </a:p>
        </p:txBody>
      </p:sp>
    </p:spTree>
    <p:extLst>
      <p:ext uri="{BB962C8B-B14F-4D97-AF65-F5344CB8AC3E}">
        <p14:creationId xmlns:p14="http://schemas.microsoft.com/office/powerpoint/2010/main" val="10840535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0199C-8F68-2E16-0D35-CA473046C9A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2D8D454-8D44-731F-77B2-B88A85468A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CB0523A-6149-7231-E140-A4B8B47C4C4C}"/>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2EC4B8EF-E36E-295F-B8AB-FB4C4E4329E9}"/>
              </a:ext>
            </a:extLst>
          </p:cNvPr>
          <p:cNvSpPr>
            <a:spLocks noGrp="1"/>
          </p:cNvSpPr>
          <p:nvPr>
            <p:ph type="sldNum" sz="quarter" idx="5"/>
          </p:nvPr>
        </p:nvSpPr>
        <p:spPr/>
        <p:txBody>
          <a:bodyPr/>
          <a:lstStyle/>
          <a:p>
            <a:pPr>
              <a:defRPr/>
            </a:pPr>
            <a:fld id="{76A2DAD0-54F3-4FE8-99D4-17847A18A0FA}" type="slidenum">
              <a:rPr lang="en-US" altLang="ja-JP" smtClean="0"/>
              <a:pPr>
                <a:defRPr/>
              </a:pPr>
              <a:t>54</a:t>
            </a:fld>
            <a:endParaRPr lang="en-US" altLang="ja-JP"/>
          </a:p>
        </p:txBody>
      </p:sp>
    </p:spTree>
    <p:extLst>
      <p:ext uri="{BB962C8B-B14F-4D97-AF65-F5344CB8AC3E}">
        <p14:creationId xmlns:p14="http://schemas.microsoft.com/office/powerpoint/2010/main" val="40824529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D755B-5889-B6A7-EDAB-FF8D20DE026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D10E677-64FD-7020-253E-E11BC1A0351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A8D09BA-CE11-9724-77BE-0B5D661F7961}"/>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C02D769-B115-AB4B-65DF-D116A9511D0C}"/>
              </a:ext>
            </a:extLst>
          </p:cNvPr>
          <p:cNvSpPr>
            <a:spLocks noGrp="1"/>
          </p:cNvSpPr>
          <p:nvPr>
            <p:ph type="sldNum" sz="quarter" idx="5"/>
          </p:nvPr>
        </p:nvSpPr>
        <p:spPr/>
        <p:txBody>
          <a:bodyPr/>
          <a:lstStyle/>
          <a:p>
            <a:pPr>
              <a:defRPr/>
            </a:pPr>
            <a:fld id="{76A2DAD0-54F3-4FE8-99D4-17847A18A0FA}" type="slidenum">
              <a:rPr lang="en-US" altLang="ja-JP" smtClean="0"/>
              <a:pPr>
                <a:defRPr/>
              </a:pPr>
              <a:t>55</a:t>
            </a:fld>
            <a:endParaRPr lang="en-US" altLang="ja-JP"/>
          </a:p>
        </p:txBody>
      </p:sp>
    </p:spTree>
    <p:extLst>
      <p:ext uri="{BB962C8B-B14F-4D97-AF65-F5344CB8AC3E}">
        <p14:creationId xmlns:p14="http://schemas.microsoft.com/office/powerpoint/2010/main" val="24750021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C3099-55FE-5130-E88D-9B1EE879AF8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4A02A9-1B32-D700-0255-DB4A4B2D2AD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86CCB0-065F-ED90-EE5F-029F35179181}"/>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927712BE-1726-65DE-773B-943D5DCDC74B}"/>
              </a:ext>
            </a:extLst>
          </p:cNvPr>
          <p:cNvSpPr>
            <a:spLocks noGrp="1"/>
          </p:cNvSpPr>
          <p:nvPr>
            <p:ph type="sldNum" sz="quarter" idx="5"/>
          </p:nvPr>
        </p:nvSpPr>
        <p:spPr/>
        <p:txBody>
          <a:bodyPr/>
          <a:lstStyle/>
          <a:p>
            <a:pPr>
              <a:defRPr/>
            </a:pPr>
            <a:fld id="{76A2DAD0-54F3-4FE8-99D4-17847A18A0FA}" type="slidenum">
              <a:rPr lang="en-US" altLang="ja-JP" smtClean="0"/>
              <a:pPr>
                <a:defRPr/>
              </a:pPr>
              <a:t>56</a:t>
            </a:fld>
            <a:endParaRPr lang="en-US" altLang="ja-JP"/>
          </a:p>
        </p:txBody>
      </p:sp>
    </p:spTree>
    <p:extLst>
      <p:ext uri="{BB962C8B-B14F-4D97-AF65-F5344CB8AC3E}">
        <p14:creationId xmlns:p14="http://schemas.microsoft.com/office/powerpoint/2010/main" val="42941717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930DC-3A4A-1763-646F-774F104B8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4E0FD02-F63D-199B-672E-D8AF00E233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11CCAB-B1A9-2EDE-A880-FA7C3EB60CA2}"/>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A662FDA4-1AE6-143D-6E9A-736EDBCC45AB}"/>
              </a:ext>
            </a:extLst>
          </p:cNvPr>
          <p:cNvSpPr>
            <a:spLocks noGrp="1"/>
          </p:cNvSpPr>
          <p:nvPr>
            <p:ph type="sldNum" sz="quarter" idx="5"/>
          </p:nvPr>
        </p:nvSpPr>
        <p:spPr/>
        <p:txBody>
          <a:bodyPr/>
          <a:lstStyle/>
          <a:p>
            <a:pPr>
              <a:defRPr/>
            </a:pPr>
            <a:fld id="{76A2DAD0-54F3-4FE8-99D4-17847A18A0FA}" type="slidenum">
              <a:rPr lang="en-US" altLang="ja-JP" smtClean="0"/>
              <a:pPr>
                <a:defRPr/>
              </a:pPr>
              <a:t>57</a:t>
            </a:fld>
            <a:endParaRPr lang="en-US" altLang="ja-JP"/>
          </a:p>
        </p:txBody>
      </p:sp>
    </p:spTree>
    <p:extLst>
      <p:ext uri="{BB962C8B-B14F-4D97-AF65-F5344CB8AC3E}">
        <p14:creationId xmlns:p14="http://schemas.microsoft.com/office/powerpoint/2010/main" val="39534531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537FD-0681-D48E-D2CF-2AA7800046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9C183E8-BAFD-E229-CB9A-41635921D57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8FEC91-F7D1-B782-620E-440F75F73426}"/>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785D3BC2-5505-7418-62D2-29F550DC5A90}"/>
              </a:ext>
            </a:extLst>
          </p:cNvPr>
          <p:cNvSpPr>
            <a:spLocks noGrp="1"/>
          </p:cNvSpPr>
          <p:nvPr>
            <p:ph type="sldNum" sz="quarter" idx="5"/>
          </p:nvPr>
        </p:nvSpPr>
        <p:spPr/>
        <p:txBody>
          <a:bodyPr/>
          <a:lstStyle/>
          <a:p>
            <a:pPr>
              <a:defRPr/>
            </a:pPr>
            <a:fld id="{76A2DAD0-54F3-4FE8-99D4-17847A18A0FA}" type="slidenum">
              <a:rPr lang="en-US" altLang="ja-JP" smtClean="0"/>
              <a:pPr>
                <a:defRPr/>
              </a:pPr>
              <a:t>58</a:t>
            </a:fld>
            <a:endParaRPr lang="en-US" altLang="ja-JP"/>
          </a:p>
        </p:txBody>
      </p:sp>
    </p:spTree>
    <p:extLst>
      <p:ext uri="{BB962C8B-B14F-4D97-AF65-F5344CB8AC3E}">
        <p14:creationId xmlns:p14="http://schemas.microsoft.com/office/powerpoint/2010/main" val="415369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FB913-FD11-AA61-A7D6-ECBBC7B852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31E293-5AB2-EDBC-19DA-8545BC6F44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6FB855D-9AF0-3239-2D8C-F29FA3B60BF0}"/>
              </a:ext>
            </a:extLst>
          </p:cNvPr>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a:extLst>
              <a:ext uri="{FF2B5EF4-FFF2-40B4-BE49-F238E27FC236}">
                <a16:creationId xmlns:a16="http://schemas.microsoft.com/office/drawing/2014/main" id="{2A9EFFA1-EB04-EB7E-B9B1-FF81236D8DC1}"/>
              </a:ext>
            </a:extLst>
          </p:cNvPr>
          <p:cNvSpPr>
            <a:spLocks noGrp="1"/>
          </p:cNvSpPr>
          <p:nvPr>
            <p:ph type="sldNum" sz="quarter" idx="5"/>
          </p:nvPr>
        </p:nvSpPr>
        <p:spPr/>
        <p:txBody>
          <a:bodyPr/>
          <a:lstStyle/>
          <a:p>
            <a:pPr>
              <a:defRPr/>
            </a:pPr>
            <a:fld id="{76A2DAD0-54F3-4FE8-99D4-17847A18A0FA}" type="slidenum">
              <a:rPr lang="en-US" altLang="ja-JP" smtClean="0"/>
              <a:pPr>
                <a:defRPr/>
              </a:pPr>
              <a:t>59</a:t>
            </a:fld>
            <a:endParaRPr lang="en-US" altLang="ja-JP"/>
          </a:p>
        </p:txBody>
      </p:sp>
    </p:spTree>
    <p:extLst>
      <p:ext uri="{BB962C8B-B14F-4D97-AF65-F5344CB8AC3E}">
        <p14:creationId xmlns:p14="http://schemas.microsoft.com/office/powerpoint/2010/main" val="3211956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AEBC0-F3D2-6BB7-1789-80590D59F6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A3ED8B-03D5-4AFD-1ACE-C4B6610435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7E35CE-CB75-CE8C-2DC0-46BD22023D6B}"/>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878DAA50-F40D-3E9B-20FA-D0019A3FEC70}"/>
              </a:ext>
            </a:extLst>
          </p:cNvPr>
          <p:cNvSpPr>
            <a:spLocks noGrp="1"/>
          </p:cNvSpPr>
          <p:nvPr>
            <p:ph type="sldNum" sz="quarter" idx="5"/>
          </p:nvPr>
        </p:nvSpPr>
        <p:spPr/>
        <p:txBody>
          <a:bodyPr/>
          <a:lstStyle/>
          <a:p>
            <a:pPr>
              <a:defRPr/>
            </a:pPr>
            <a:fld id="{76A2DAD0-54F3-4FE8-99D4-17847A18A0FA}" type="slidenum">
              <a:rPr lang="en-US" altLang="ja-JP" smtClean="0"/>
              <a:pPr>
                <a:defRPr/>
              </a:pPr>
              <a:t>6</a:t>
            </a:fld>
            <a:endParaRPr lang="en-US" altLang="ja-JP"/>
          </a:p>
        </p:txBody>
      </p:sp>
    </p:spTree>
    <p:extLst>
      <p:ext uri="{BB962C8B-B14F-4D97-AF65-F5344CB8AC3E}">
        <p14:creationId xmlns:p14="http://schemas.microsoft.com/office/powerpoint/2010/main" val="35229550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B7456-9DCB-34DE-3E7B-079841477A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39FDE5-A2B9-9335-EEDD-3D2949557E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5E3258-BCF3-4E4F-466A-BD6FCBAE76EA}"/>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8255B03B-91D9-5856-D0EA-2DAF213F7348}"/>
              </a:ext>
            </a:extLst>
          </p:cNvPr>
          <p:cNvSpPr>
            <a:spLocks noGrp="1"/>
          </p:cNvSpPr>
          <p:nvPr>
            <p:ph type="sldNum" sz="quarter" idx="5"/>
          </p:nvPr>
        </p:nvSpPr>
        <p:spPr/>
        <p:txBody>
          <a:bodyPr/>
          <a:lstStyle/>
          <a:p>
            <a:pPr>
              <a:defRPr/>
            </a:pPr>
            <a:fld id="{76A2DAD0-54F3-4FE8-99D4-17847A18A0FA}" type="slidenum">
              <a:rPr lang="en-US" altLang="ja-JP" smtClean="0"/>
              <a:pPr>
                <a:defRPr/>
              </a:pPr>
              <a:t>60</a:t>
            </a:fld>
            <a:endParaRPr lang="en-US" altLang="ja-JP"/>
          </a:p>
        </p:txBody>
      </p:sp>
    </p:spTree>
    <p:extLst>
      <p:ext uri="{BB962C8B-B14F-4D97-AF65-F5344CB8AC3E}">
        <p14:creationId xmlns:p14="http://schemas.microsoft.com/office/powerpoint/2010/main" val="41458982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B9FB4-3159-887C-AEAD-5BAB1C4C55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9203FD-A59D-5E7C-CEBF-9DAEA2A9D59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1F5579-D703-2645-ACEA-ACFFA42439BF}"/>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54AE0861-6F35-1A6A-DE64-995F8B08B8FF}"/>
              </a:ext>
            </a:extLst>
          </p:cNvPr>
          <p:cNvSpPr>
            <a:spLocks noGrp="1"/>
          </p:cNvSpPr>
          <p:nvPr>
            <p:ph type="sldNum" sz="quarter" idx="5"/>
          </p:nvPr>
        </p:nvSpPr>
        <p:spPr/>
        <p:txBody>
          <a:bodyPr/>
          <a:lstStyle/>
          <a:p>
            <a:pPr>
              <a:defRPr/>
            </a:pPr>
            <a:fld id="{76A2DAD0-54F3-4FE8-99D4-17847A18A0FA}" type="slidenum">
              <a:rPr lang="en-US" altLang="ja-JP" smtClean="0"/>
              <a:pPr>
                <a:defRPr/>
              </a:pPr>
              <a:t>61</a:t>
            </a:fld>
            <a:endParaRPr lang="en-US" altLang="ja-JP"/>
          </a:p>
        </p:txBody>
      </p:sp>
    </p:spTree>
    <p:extLst>
      <p:ext uri="{BB962C8B-B14F-4D97-AF65-F5344CB8AC3E}">
        <p14:creationId xmlns:p14="http://schemas.microsoft.com/office/powerpoint/2010/main" val="30450148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B82CA-2DEF-57E7-1B82-BC9FBDD881D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579105-81DB-B18D-E67B-D32359902A4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A6EFCD-F2EE-2357-2272-AA63A74B5E9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3B74EEE7-573B-EC4F-CC72-157D32B43018}"/>
              </a:ext>
            </a:extLst>
          </p:cNvPr>
          <p:cNvSpPr>
            <a:spLocks noGrp="1"/>
          </p:cNvSpPr>
          <p:nvPr>
            <p:ph type="sldNum" sz="quarter" idx="5"/>
          </p:nvPr>
        </p:nvSpPr>
        <p:spPr/>
        <p:txBody>
          <a:bodyPr/>
          <a:lstStyle/>
          <a:p>
            <a:pPr>
              <a:defRPr/>
            </a:pPr>
            <a:fld id="{76A2DAD0-54F3-4FE8-99D4-17847A18A0FA}" type="slidenum">
              <a:rPr lang="en-US" altLang="ja-JP" smtClean="0"/>
              <a:pPr>
                <a:defRPr/>
              </a:pPr>
              <a:t>62</a:t>
            </a:fld>
            <a:endParaRPr lang="en-US" altLang="ja-JP"/>
          </a:p>
        </p:txBody>
      </p:sp>
    </p:spTree>
    <p:extLst>
      <p:ext uri="{BB962C8B-B14F-4D97-AF65-F5344CB8AC3E}">
        <p14:creationId xmlns:p14="http://schemas.microsoft.com/office/powerpoint/2010/main" val="30909598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96131-0550-FDEE-D8DF-F06A7D891D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8F6E567-91C5-349D-EF89-CD91D4BD65F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872CD45-A0A1-F50F-E4C1-B2170A1D44A3}"/>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F090DDEC-D935-BDD3-A035-FC1575504214}"/>
              </a:ext>
            </a:extLst>
          </p:cNvPr>
          <p:cNvSpPr>
            <a:spLocks noGrp="1"/>
          </p:cNvSpPr>
          <p:nvPr>
            <p:ph type="sldNum" sz="quarter" idx="5"/>
          </p:nvPr>
        </p:nvSpPr>
        <p:spPr/>
        <p:txBody>
          <a:bodyPr/>
          <a:lstStyle/>
          <a:p>
            <a:pPr>
              <a:defRPr/>
            </a:pPr>
            <a:fld id="{76A2DAD0-54F3-4FE8-99D4-17847A18A0FA}" type="slidenum">
              <a:rPr lang="en-US" altLang="ja-JP" smtClean="0"/>
              <a:pPr>
                <a:defRPr/>
              </a:pPr>
              <a:t>63</a:t>
            </a:fld>
            <a:endParaRPr lang="en-US" altLang="ja-JP"/>
          </a:p>
        </p:txBody>
      </p:sp>
    </p:spTree>
    <p:extLst>
      <p:ext uri="{BB962C8B-B14F-4D97-AF65-F5344CB8AC3E}">
        <p14:creationId xmlns:p14="http://schemas.microsoft.com/office/powerpoint/2010/main" val="859041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7F8BB-4F45-A21B-E0B8-9692C9003B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A7E532-CD87-8402-341B-39DC60BC7A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C49BBEC-F378-C140-C089-D2642337A99C}"/>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B9347390-67DB-3E6A-FACE-BA47E9F0CC02}"/>
              </a:ext>
            </a:extLst>
          </p:cNvPr>
          <p:cNvSpPr>
            <a:spLocks noGrp="1"/>
          </p:cNvSpPr>
          <p:nvPr>
            <p:ph type="sldNum" sz="quarter" idx="5"/>
          </p:nvPr>
        </p:nvSpPr>
        <p:spPr/>
        <p:txBody>
          <a:bodyPr/>
          <a:lstStyle/>
          <a:p>
            <a:pPr>
              <a:defRPr/>
            </a:pPr>
            <a:fld id="{76A2DAD0-54F3-4FE8-99D4-17847A18A0FA}" type="slidenum">
              <a:rPr lang="en-US" altLang="ja-JP" smtClean="0"/>
              <a:pPr>
                <a:defRPr/>
              </a:pPr>
              <a:t>64</a:t>
            </a:fld>
            <a:endParaRPr lang="en-US" altLang="ja-JP"/>
          </a:p>
        </p:txBody>
      </p:sp>
    </p:spTree>
    <p:extLst>
      <p:ext uri="{BB962C8B-B14F-4D97-AF65-F5344CB8AC3E}">
        <p14:creationId xmlns:p14="http://schemas.microsoft.com/office/powerpoint/2010/main" val="4176567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C47ED-41C5-3052-8584-38129E3721E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CCECBC-4F41-6EDD-62DA-655AD7C5D79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CB5DC69-1DD9-65BA-435D-FBA485DC0E9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003F3B86-6D9C-ED89-2176-7889257A85E4}"/>
              </a:ext>
            </a:extLst>
          </p:cNvPr>
          <p:cNvSpPr>
            <a:spLocks noGrp="1"/>
          </p:cNvSpPr>
          <p:nvPr>
            <p:ph type="sldNum" sz="quarter" idx="5"/>
          </p:nvPr>
        </p:nvSpPr>
        <p:spPr/>
        <p:txBody>
          <a:bodyPr/>
          <a:lstStyle/>
          <a:p>
            <a:pPr>
              <a:defRPr/>
            </a:pPr>
            <a:fld id="{76A2DAD0-54F3-4FE8-99D4-17847A18A0FA}" type="slidenum">
              <a:rPr lang="en-US" altLang="ja-JP" smtClean="0"/>
              <a:pPr>
                <a:defRPr/>
              </a:pPr>
              <a:t>65</a:t>
            </a:fld>
            <a:endParaRPr lang="en-US" altLang="ja-JP"/>
          </a:p>
        </p:txBody>
      </p:sp>
    </p:spTree>
    <p:extLst>
      <p:ext uri="{BB962C8B-B14F-4D97-AF65-F5344CB8AC3E}">
        <p14:creationId xmlns:p14="http://schemas.microsoft.com/office/powerpoint/2010/main" val="17341981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6912E-FD79-7395-3BE4-1E257667F3B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7D2A9F8-8834-CA04-9869-1C6E35BC6C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5FDFD12-F774-ECE8-A4F2-FE5BDE845C9F}"/>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0002F483-8688-172C-C164-F86226C0FF51}"/>
              </a:ext>
            </a:extLst>
          </p:cNvPr>
          <p:cNvSpPr>
            <a:spLocks noGrp="1"/>
          </p:cNvSpPr>
          <p:nvPr>
            <p:ph type="sldNum" sz="quarter" idx="5"/>
          </p:nvPr>
        </p:nvSpPr>
        <p:spPr/>
        <p:txBody>
          <a:bodyPr/>
          <a:lstStyle/>
          <a:p>
            <a:pPr>
              <a:defRPr/>
            </a:pPr>
            <a:fld id="{76A2DAD0-54F3-4FE8-99D4-17847A18A0FA}" type="slidenum">
              <a:rPr lang="en-US" altLang="ja-JP" smtClean="0"/>
              <a:pPr>
                <a:defRPr/>
              </a:pPr>
              <a:t>66</a:t>
            </a:fld>
            <a:endParaRPr lang="en-US" altLang="ja-JP"/>
          </a:p>
        </p:txBody>
      </p:sp>
    </p:spTree>
    <p:extLst>
      <p:ext uri="{BB962C8B-B14F-4D97-AF65-F5344CB8AC3E}">
        <p14:creationId xmlns:p14="http://schemas.microsoft.com/office/powerpoint/2010/main" val="19657026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E27F2-2A08-F8DA-31F5-B4BF8A86E3E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E4B8B1-4510-B0B4-5035-49B8061A3A6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137653-14C6-141A-D1DA-5D3CEFD67467}"/>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AB225961-0C9F-B443-DD42-63FDF55800B4}"/>
              </a:ext>
            </a:extLst>
          </p:cNvPr>
          <p:cNvSpPr>
            <a:spLocks noGrp="1"/>
          </p:cNvSpPr>
          <p:nvPr>
            <p:ph type="sldNum" sz="quarter" idx="5"/>
          </p:nvPr>
        </p:nvSpPr>
        <p:spPr/>
        <p:txBody>
          <a:bodyPr/>
          <a:lstStyle/>
          <a:p>
            <a:pPr>
              <a:defRPr/>
            </a:pPr>
            <a:fld id="{76A2DAD0-54F3-4FE8-99D4-17847A18A0FA}" type="slidenum">
              <a:rPr lang="en-US" altLang="ja-JP" smtClean="0"/>
              <a:pPr>
                <a:defRPr/>
              </a:pPr>
              <a:t>67</a:t>
            </a:fld>
            <a:endParaRPr lang="en-US" altLang="ja-JP"/>
          </a:p>
        </p:txBody>
      </p:sp>
    </p:spTree>
    <p:extLst>
      <p:ext uri="{BB962C8B-B14F-4D97-AF65-F5344CB8AC3E}">
        <p14:creationId xmlns:p14="http://schemas.microsoft.com/office/powerpoint/2010/main" val="7611937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90B2E-A697-7E18-C389-C84951B2BB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371A3B2-23FB-B191-CF5C-B4282942B5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F9C2ECB-522D-EA77-7F62-462D593FCC48}"/>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E99E88C4-2217-15DE-657C-899C1E0A8DE8}"/>
              </a:ext>
            </a:extLst>
          </p:cNvPr>
          <p:cNvSpPr>
            <a:spLocks noGrp="1"/>
          </p:cNvSpPr>
          <p:nvPr>
            <p:ph type="sldNum" sz="quarter" idx="5"/>
          </p:nvPr>
        </p:nvSpPr>
        <p:spPr/>
        <p:txBody>
          <a:bodyPr/>
          <a:lstStyle/>
          <a:p>
            <a:pPr>
              <a:defRPr/>
            </a:pPr>
            <a:fld id="{76A2DAD0-54F3-4FE8-99D4-17847A18A0FA}" type="slidenum">
              <a:rPr lang="en-US" altLang="ja-JP" smtClean="0"/>
              <a:pPr>
                <a:defRPr/>
              </a:pPr>
              <a:t>68</a:t>
            </a:fld>
            <a:endParaRPr lang="en-US" altLang="ja-JP"/>
          </a:p>
        </p:txBody>
      </p:sp>
    </p:spTree>
    <p:extLst>
      <p:ext uri="{BB962C8B-B14F-4D97-AF65-F5344CB8AC3E}">
        <p14:creationId xmlns:p14="http://schemas.microsoft.com/office/powerpoint/2010/main" val="23886355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3A133-9ADB-A8D8-B840-CA015333BE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35D99ED-DA86-E707-2246-2FBD8183FC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ED843F-A5D2-E9E7-C4E9-54C187B2C1FF}"/>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D3D969BE-1E70-D71D-681B-6D11FA1A5CB8}"/>
              </a:ext>
            </a:extLst>
          </p:cNvPr>
          <p:cNvSpPr>
            <a:spLocks noGrp="1"/>
          </p:cNvSpPr>
          <p:nvPr>
            <p:ph type="sldNum" sz="quarter" idx="5"/>
          </p:nvPr>
        </p:nvSpPr>
        <p:spPr/>
        <p:txBody>
          <a:bodyPr/>
          <a:lstStyle/>
          <a:p>
            <a:pPr>
              <a:defRPr/>
            </a:pPr>
            <a:fld id="{76A2DAD0-54F3-4FE8-99D4-17847A18A0FA}" type="slidenum">
              <a:rPr lang="en-US" altLang="ja-JP" smtClean="0"/>
              <a:pPr>
                <a:defRPr/>
              </a:pPr>
              <a:t>69</a:t>
            </a:fld>
            <a:endParaRPr lang="en-US" altLang="ja-JP"/>
          </a:p>
        </p:txBody>
      </p:sp>
    </p:spTree>
    <p:extLst>
      <p:ext uri="{BB962C8B-B14F-4D97-AF65-F5344CB8AC3E}">
        <p14:creationId xmlns:p14="http://schemas.microsoft.com/office/powerpoint/2010/main" val="468824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B4ED3-AC6C-F6A1-EA99-7297BF84E01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991AA3F-3E06-BE1F-4BCD-1792AE3745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5FDDDB-9B97-D621-1B63-45BB1F3E5C22}"/>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ED3CD3F7-1749-3FE6-E8F1-871B8A1BC41A}"/>
              </a:ext>
            </a:extLst>
          </p:cNvPr>
          <p:cNvSpPr>
            <a:spLocks noGrp="1"/>
          </p:cNvSpPr>
          <p:nvPr>
            <p:ph type="sldNum" sz="quarter" idx="5"/>
          </p:nvPr>
        </p:nvSpPr>
        <p:spPr/>
        <p:txBody>
          <a:bodyPr/>
          <a:lstStyle/>
          <a:p>
            <a:pPr>
              <a:defRPr/>
            </a:pPr>
            <a:fld id="{76A2DAD0-54F3-4FE8-99D4-17847A18A0FA}" type="slidenum">
              <a:rPr lang="en-US" altLang="ja-JP" smtClean="0"/>
              <a:pPr>
                <a:defRPr/>
              </a:pPr>
              <a:t>7</a:t>
            </a:fld>
            <a:endParaRPr lang="en-US" altLang="ja-JP"/>
          </a:p>
        </p:txBody>
      </p:sp>
    </p:spTree>
    <p:extLst>
      <p:ext uri="{BB962C8B-B14F-4D97-AF65-F5344CB8AC3E}">
        <p14:creationId xmlns:p14="http://schemas.microsoft.com/office/powerpoint/2010/main" val="40856552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95013-C40A-FF01-B57D-152D2249C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01DFEA-D7FB-29B8-3D1A-A21D945BCBF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3AE02E0-03C4-3C6E-ED6B-A6A81C180C62}"/>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170C4163-6E94-C14E-9D83-76AD629C17B3}"/>
              </a:ext>
            </a:extLst>
          </p:cNvPr>
          <p:cNvSpPr>
            <a:spLocks noGrp="1"/>
          </p:cNvSpPr>
          <p:nvPr>
            <p:ph type="sldNum" sz="quarter" idx="5"/>
          </p:nvPr>
        </p:nvSpPr>
        <p:spPr/>
        <p:txBody>
          <a:bodyPr/>
          <a:lstStyle/>
          <a:p>
            <a:pPr>
              <a:defRPr/>
            </a:pPr>
            <a:fld id="{76A2DAD0-54F3-4FE8-99D4-17847A18A0FA}" type="slidenum">
              <a:rPr lang="en-US" altLang="ja-JP" smtClean="0"/>
              <a:pPr>
                <a:defRPr/>
              </a:pPr>
              <a:t>70</a:t>
            </a:fld>
            <a:endParaRPr lang="en-US" altLang="ja-JP"/>
          </a:p>
        </p:txBody>
      </p:sp>
    </p:spTree>
    <p:extLst>
      <p:ext uri="{BB962C8B-B14F-4D97-AF65-F5344CB8AC3E}">
        <p14:creationId xmlns:p14="http://schemas.microsoft.com/office/powerpoint/2010/main" val="28123025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C77F8-CE1E-FFAC-4034-3DE1F21004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68C958-0ACF-BE72-7355-9CAF8C4C6C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EBD023-A9D7-5877-9E3C-F4308E10F66F}"/>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46CEDB28-5BE9-AE0F-96E4-D657C710C6F7}"/>
              </a:ext>
            </a:extLst>
          </p:cNvPr>
          <p:cNvSpPr>
            <a:spLocks noGrp="1"/>
          </p:cNvSpPr>
          <p:nvPr>
            <p:ph type="sldNum" sz="quarter" idx="5"/>
          </p:nvPr>
        </p:nvSpPr>
        <p:spPr/>
        <p:txBody>
          <a:bodyPr/>
          <a:lstStyle/>
          <a:p>
            <a:pPr>
              <a:defRPr/>
            </a:pPr>
            <a:fld id="{76A2DAD0-54F3-4FE8-99D4-17847A18A0FA}" type="slidenum">
              <a:rPr lang="en-US" altLang="ja-JP" smtClean="0"/>
              <a:pPr>
                <a:defRPr/>
              </a:pPr>
              <a:t>71</a:t>
            </a:fld>
            <a:endParaRPr lang="en-US" altLang="ja-JP"/>
          </a:p>
        </p:txBody>
      </p:sp>
    </p:spTree>
    <p:extLst>
      <p:ext uri="{BB962C8B-B14F-4D97-AF65-F5344CB8AC3E}">
        <p14:creationId xmlns:p14="http://schemas.microsoft.com/office/powerpoint/2010/main" val="16038740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B5392-E6F6-7F77-A1A2-423B5B1166D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90F12F-80BB-1026-824F-39801409590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45CBC8-C53C-3CE1-3FCE-64E1A39FCB27}"/>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3DD1949F-DF74-F3DC-F164-122DDF67861D}"/>
              </a:ext>
            </a:extLst>
          </p:cNvPr>
          <p:cNvSpPr>
            <a:spLocks noGrp="1"/>
          </p:cNvSpPr>
          <p:nvPr>
            <p:ph type="sldNum" sz="quarter" idx="5"/>
          </p:nvPr>
        </p:nvSpPr>
        <p:spPr/>
        <p:txBody>
          <a:bodyPr/>
          <a:lstStyle/>
          <a:p>
            <a:pPr>
              <a:defRPr/>
            </a:pPr>
            <a:fld id="{76A2DAD0-54F3-4FE8-99D4-17847A18A0FA}" type="slidenum">
              <a:rPr lang="en-US" altLang="ja-JP" smtClean="0"/>
              <a:pPr>
                <a:defRPr/>
              </a:pPr>
              <a:t>72</a:t>
            </a:fld>
            <a:endParaRPr lang="en-US" altLang="ja-JP"/>
          </a:p>
        </p:txBody>
      </p:sp>
    </p:spTree>
    <p:extLst>
      <p:ext uri="{BB962C8B-B14F-4D97-AF65-F5344CB8AC3E}">
        <p14:creationId xmlns:p14="http://schemas.microsoft.com/office/powerpoint/2010/main" val="63438589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0FDC5-0C58-6C32-BFC9-D6BB78B682B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F12A1E9-B3C2-C167-C36B-B75233C99B1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EE5DE0-3A7A-14E4-6D80-2B9C0113040C}"/>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F8E56B38-0558-2399-F586-05B5861CF937}"/>
              </a:ext>
            </a:extLst>
          </p:cNvPr>
          <p:cNvSpPr>
            <a:spLocks noGrp="1"/>
          </p:cNvSpPr>
          <p:nvPr>
            <p:ph type="sldNum" sz="quarter" idx="5"/>
          </p:nvPr>
        </p:nvSpPr>
        <p:spPr/>
        <p:txBody>
          <a:bodyPr/>
          <a:lstStyle/>
          <a:p>
            <a:pPr>
              <a:defRPr/>
            </a:pPr>
            <a:fld id="{76A2DAD0-54F3-4FE8-99D4-17847A18A0FA}" type="slidenum">
              <a:rPr lang="en-US" altLang="ja-JP" smtClean="0"/>
              <a:pPr>
                <a:defRPr/>
              </a:pPr>
              <a:t>73</a:t>
            </a:fld>
            <a:endParaRPr lang="en-US" altLang="ja-JP"/>
          </a:p>
        </p:txBody>
      </p:sp>
    </p:spTree>
    <p:extLst>
      <p:ext uri="{BB962C8B-B14F-4D97-AF65-F5344CB8AC3E}">
        <p14:creationId xmlns:p14="http://schemas.microsoft.com/office/powerpoint/2010/main" val="23243019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938C7-2275-73A3-9E32-2EBD0981B9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7632E02-33A4-4F60-3173-FF229C6C96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9CF94E6-75AB-1F6F-4872-8433BF62B6AA}"/>
              </a:ext>
            </a:extLst>
          </p:cNvPr>
          <p:cNvSpPr>
            <a:spLocks noGrp="1"/>
          </p:cNvSpPr>
          <p:nvPr>
            <p:ph type="body" idx="1"/>
          </p:nvPr>
        </p:nvSpPr>
        <p:spPr/>
        <p:txBody>
          <a:bodyPr/>
          <a:lstStyle/>
          <a:p>
            <a:endParaRPr kumimoji="1" lang="en-US" altLang="ja-JP"/>
          </a:p>
          <a:p>
            <a:endParaRPr kumimoji="1" lang="en-US" altLang="ja-JP"/>
          </a:p>
        </p:txBody>
      </p:sp>
      <p:sp>
        <p:nvSpPr>
          <p:cNvPr id="4" name="スライド番号プレースホルダー 3">
            <a:extLst>
              <a:ext uri="{FF2B5EF4-FFF2-40B4-BE49-F238E27FC236}">
                <a16:creationId xmlns:a16="http://schemas.microsoft.com/office/drawing/2014/main" id="{6A8EDDDA-2B14-1B08-F515-472DDBE38B4F}"/>
              </a:ext>
            </a:extLst>
          </p:cNvPr>
          <p:cNvSpPr>
            <a:spLocks noGrp="1"/>
          </p:cNvSpPr>
          <p:nvPr>
            <p:ph type="sldNum" sz="quarter" idx="5"/>
          </p:nvPr>
        </p:nvSpPr>
        <p:spPr/>
        <p:txBody>
          <a:bodyPr/>
          <a:lstStyle/>
          <a:p>
            <a:pPr>
              <a:defRPr/>
            </a:pPr>
            <a:fld id="{76A2DAD0-54F3-4FE8-99D4-17847A18A0FA}" type="slidenum">
              <a:rPr lang="en-US" altLang="ja-JP" smtClean="0"/>
              <a:pPr>
                <a:defRPr/>
              </a:pPr>
              <a:t>74</a:t>
            </a:fld>
            <a:endParaRPr lang="en-US" altLang="ja-JP"/>
          </a:p>
        </p:txBody>
      </p:sp>
    </p:spTree>
    <p:extLst>
      <p:ext uri="{BB962C8B-B14F-4D97-AF65-F5344CB8AC3E}">
        <p14:creationId xmlns:p14="http://schemas.microsoft.com/office/powerpoint/2010/main" val="28226728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7418F-8CE0-D257-4673-EED4E25B10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F6E18ED-02BD-754B-48DA-7543F0487FB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E491982-4731-8A40-F35A-6FDA1B067116}"/>
              </a:ext>
            </a:extLst>
          </p:cNvPr>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a:extLst>
              <a:ext uri="{FF2B5EF4-FFF2-40B4-BE49-F238E27FC236}">
                <a16:creationId xmlns:a16="http://schemas.microsoft.com/office/drawing/2014/main" id="{B880208A-163C-0FFC-6F2A-D98EAAA45DF5}"/>
              </a:ext>
            </a:extLst>
          </p:cNvPr>
          <p:cNvSpPr>
            <a:spLocks noGrp="1"/>
          </p:cNvSpPr>
          <p:nvPr>
            <p:ph type="sldNum" sz="quarter" idx="5"/>
          </p:nvPr>
        </p:nvSpPr>
        <p:spPr/>
        <p:txBody>
          <a:bodyPr/>
          <a:lstStyle/>
          <a:p>
            <a:pPr>
              <a:defRPr/>
            </a:pPr>
            <a:fld id="{76A2DAD0-54F3-4FE8-99D4-17847A18A0FA}" type="slidenum">
              <a:rPr lang="en-US" altLang="ja-JP" smtClean="0"/>
              <a:pPr>
                <a:defRPr/>
              </a:pPr>
              <a:t>75</a:t>
            </a:fld>
            <a:endParaRPr lang="en-US" altLang="ja-JP"/>
          </a:p>
        </p:txBody>
      </p:sp>
    </p:spTree>
    <p:extLst>
      <p:ext uri="{BB962C8B-B14F-4D97-AF65-F5344CB8AC3E}">
        <p14:creationId xmlns:p14="http://schemas.microsoft.com/office/powerpoint/2010/main" val="1499007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AE740-3001-B8FA-F86E-3E39394448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CE9DB93-9F05-C683-2900-98B5F5E491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889A45-6B3A-EEBB-DF92-30F818CBD720}"/>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7293878C-7FED-5B18-7FC3-103D1BCE7E95}"/>
              </a:ext>
            </a:extLst>
          </p:cNvPr>
          <p:cNvSpPr>
            <a:spLocks noGrp="1"/>
          </p:cNvSpPr>
          <p:nvPr>
            <p:ph type="sldNum" sz="quarter" idx="5"/>
          </p:nvPr>
        </p:nvSpPr>
        <p:spPr/>
        <p:txBody>
          <a:bodyPr/>
          <a:lstStyle/>
          <a:p>
            <a:pPr>
              <a:defRPr/>
            </a:pPr>
            <a:fld id="{76A2DAD0-54F3-4FE8-99D4-17847A18A0FA}" type="slidenum">
              <a:rPr lang="en-US" altLang="ja-JP" smtClean="0"/>
              <a:pPr>
                <a:defRPr/>
              </a:pPr>
              <a:t>8</a:t>
            </a:fld>
            <a:endParaRPr lang="en-US" altLang="ja-JP"/>
          </a:p>
        </p:txBody>
      </p:sp>
    </p:spTree>
    <p:extLst>
      <p:ext uri="{BB962C8B-B14F-4D97-AF65-F5344CB8AC3E}">
        <p14:creationId xmlns:p14="http://schemas.microsoft.com/office/powerpoint/2010/main" val="1584238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30E96-1F14-361F-0413-F66DDC9200D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C3C1BB5-9589-CB67-E4AD-4B2C2F41F3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A008523-BA48-BFA1-A6C5-ACB52208D3F9}"/>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5517DEDC-CBA3-005E-4611-A61E57E09849}"/>
              </a:ext>
            </a:extLst>
          </p:cNvPr>
          <p:cNvSpPr>
            <a:spLocks noGrp="1"/>
          </p:cNvSpPr>
          <p:nvPr>
            <p:ph type="sldNum" sz="quarter" idx="5"/>
          </p:nvPr>
        </p:nvSpPr>
        <p:spPr/>
        <p:txBody>
          <a:bodyPr/>
          <a:lstStyle/>
          <a:p>
            <a:pPr>
              <a:defRPr/>
            </a:pPr>
            <a:fld id="{76A2DAD0-54F3-4FE8-99D4-17847A18A0FA}" type="slidenum">
              <a:rPr lang="en-US" altLang="ja-JP" smtClean="0"/>
              <a:pPr>
                <a:defRPr/>
              </a:pPr>
              <a:t>9</a:t>
            </a:fld>
            <a:endParaRPr lang="en-US" altLang="ja-JP"/>
          </a:p>
        </p:txBody>
      </p:sp>
    </p:spTree>
    <p:extLst>
      <p:ext uri="{BB962C8B-B14F-4D97-AF65-F5344CB8AC3E}">
        <p14:creationId xmlns:p14="http://schemas.microsoft.com/office/powerpoint/2010/main" val="2360181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7" name="タイトル 1"/>
          <p:cNvSpPr>
            <a:spLocks noGrp="1"/>
          </p:cNvSpPr>
          <p:nvPr>
            <p:ph type="ctrTitle"/>
          </p:nvPr>
        </p:nvSpPr>
        <p:spPr>
          <a:xfrm>
            <a:off x="765448" y="2130425"/>
            <a:ext cx="7772400" cy="655633"/>
          </a:xfrm>
          <a:prstGeom prst="rect">
            <a:avLst/>
          </a:prstGeom>
        </p:spPr>
        <p:txBody>
          <a:bodyPr/>
          <a:lstStyle>
            <a:lvl1pPr>
              <a:defRPr sz="3200">
                <a:latin typeface="メイリオ" panose="020B0604030504040204" pitchFamily="50" charset="-128"/>
                <a:ea typeface="メイリオ" panose="020B0604030504040204" pitchFamily="50" charset="-128"/>
              </a:defRPr>
            </a:lvl1pPr>
          </a:lstStyle>
          <a:p>
            <a:r>
              <a:rPr lang="ja-JP" altLang="en-US"/>
              <a:t>マスタ タイトルの書式設定</a:t>
            </a:r>
          </a:p>
        </p:txBody>
      </p:sp>
      <p:sp>
        <p:nvSpPr>
          <p:cNvPr id="8" name="サブタイトル 2"/>
          <p:cNvSpPr>
            <a:spLocks noGrp="1"/>
          </p:cNvSpPr>
          <p:nvPr>
            <p:ph type="subTitle" idx="1"/>
          </p:nvPr>
        </p:nvSpPr>
        <p:spPr>
          <a:xfrm>
            <a:off x="1451248" y="3886200"/>
            <a:ext cx="6400800" cy="1752600"/>
          </a:xfrm>
          <a:prstGeom prst="rect">
            <a:avLst/>
          </a:prstGeom>
        </p:spPr>
        <p:txBody>
          <a:bodyPr/>
          <a:lstStyle>
            <a:lvl1pPr marL="0" indent="0" algn="ctr">
              <a:buNone/>
              <a:defRPr>
                <a:latin typeface="メイリオ" panose="020B0604030504040204" pitchFamily="50" charset="-128"/>
                <a:ea typeface="メイリオ" panose="020B0604030504040204" pitchFamily="50" charset="-128"/>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9" name="Rectangle 4"/>
          <p:cNvSpPr>
            <a:spLocks noGrp="1" noChangeArrowheads="1"/>
          </p:cNvSpPr>
          <p:nvPr>
            <p:ph type="dt" sz="half" idx="10"/>
          </p:nvPr>
        </p:nvSpPr>
        <p:spPr>
          <a:xfrm>
            <a:off x="536848" y="6245225"/>
            <a:ext cx="2133600" cy="476250"/>
          </a:xfrm>
          <a:ln/>
        </p:spPr>
        <p:txBody>
          <a:bodyPr/>
          <a:lstStyle>
            <a:lvl1pPr>
              <a:defRPr/>
            </a:lvl1pPr>
          </a:lstStyle>
          <a:p>
            <a:pPr>
              <a:defRPr/>
            </a:pPr>
            <a:endParaRPr lang="en-US" altLang="ja-JP"/>
          </a:p>
        </p:txBody>
      </p:sp>
      <p:sp>
        <p:nvSpPr>
          <p:cNvPr id="10" name="Rectangle 5"/>
          <p:cNvSpPr>
            <a:spLocks noGrp="1" noChangeArrowheads="1"/>
          </p:cNvSpPr>
          <p:nvPr>
            <p:ph type="ftr" sz="quarter" idx="11"/>
          </p:nvPr>
        </p:nvSpPr>
        <p:spPr>
          <a:xfrm>
            <a:off x="3203848" y="6245225"/>
            <a:ext cx="2895600" cy="476250"/>
          </a:xfrm>
          <a:ln/>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a:ln/>
        </p:spPr>
        <p:txBody>
          <a:bodyPr/>
          <a:lstStyle>
            <a:lvl1pPr>
              <a:defRPr/>
            </a:lvl1pPr>
          </a:lstStyle>
          <a:p>
            <a:pPr>
              <a:defRPr/>
            </a:pPr>
            <a:fld id="{0E84406D-76D7-45D9-B71B-3E06B26446C4}" type="slidenum">
              <a:rPr lang="en-US" altLang="ja-JP"/>
              <a:pPr>
                <a:defRPr/>
              </a:pPr>
              <a:t>‹#›</a:t>
            </a:fld>
            <a:endParaRPr lang="en-US" altLang="ja-JP"/>
          </a:p>
        </p:txBody>
      </p:sp>
    </p:spTree>
    <p:extLst>
      <p:ext uri="{BB962C8B-B14F-4D97-AF65-F5344CB8AC3E}">
        <p14:creationId xmlns:p14="http://schemas.microsoft.com/office/powerpoint/2010/main" val="4010306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68627"/>
            <a:ext cx="8229600" cy="571480"/>
          </a:xfrm>
          <a:prstGeom prst="rect">
            <a:avLst/>
          </a:prstGeom>
        </p:spPr>
        <p:txBody>
          <a:bodyPr/>
          <a:lstStyle>
            <a:lvl1pPr algn="l">
              <a:defRPr sz="2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7" name="コンテンツ プレースホルダ 2"/>
          <p:cNvSpPr>
            <a:spLocks noGrp="1"/>
          </p:cNvSpPr>
          <p:nvPr>
            <p:ph idx="1"/>
          </p:nvPr>
        </p:nvSpPr>
        <p:spPr>
          <a:xfrm>
            <a:off x="214282" y="928670"/>
            <a:ext cx="8229600" cy="4525963"/>
          </a:xfrm>
          <a:prstGeom prst="rect">
            <a:avLst/>
          </a:prstGeom>
        </p:spPr>
        <p:txBody>
          <a:bodyPr/>
          <a:lstStyle>
            <a:lvl1pPr>
              <a:defRPr>
                <a:latin typeface="メイリオ" panose="020B0604030504040204" pitchFamily="50" charset="-128"/>
                <a:ea typeface="メイリオ" panose="020B0604030504040204" pitchFamily="50" charset="-128"/>
              </a:defRPr>
            </a:lvl1pPr>
            <a:lvl2pPr>
              <a:defRPr>
                <a:latin typeface="メイリオ" panose="020B0604030504040204" pitchFamily="50" charset="-128"/>
                <a:ea typeface="メイリオ" panose="020B0604030504040204" pitchFamily="50" charset="-128"/>
              </a:defRPr>
            </a:lvl2pPr>
            <a:lvl3pPr>
              <a:defRPr>
                <a:latin typeface="メイリオ" panose="020B0604030504040204" pitchFamily="50" charset="-128"/>
                <a:ea typeface="メイリオ" panose="020B0604030504040204" pitchFamily="50" charset="-128"/>
              </a:defRPr>
            </a:lvl3pPr>
            <a:lvl4pPr>
              <a:defRPr>
                <a:latin typeface="メイリオ" panose="020B0604030504040204" pitchFamily="50" charset="-128"/>
                <a:ea typeface="メイリオ" panose="020B0604030504040204" pitchFamily="50" charset="-128"/>
              </a:defRPr>
            </a:lvl4pPr>
            <a:lvl5pPr>
              <a:defRPr>
                <a:latin typeface="メイリオ" panose="020B0604030504040204" pitchFamily="50" charset="-128"/>
                <a:ea typeface="メイリオ" panose="020B0604030504040204"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4"/>
          <p:cNvSpPr>
            <a:spLocks noGrp="1" noChangeArrowheads="1"/>
          </p:cNvSpPr>
          <p:nvPr>
            <p:ph type="dt" sz="half" idx="10"/>
          </p:nvPr>
        </p:nvSpPr>
        <p:spPr>
          <a:xfrm>
            <a:off x="457200" y="6245225"/>
            <a:ext cx="2133600" cy="476250"/>
          </a:xfrm>
          <a:ln/>
        </p:spPr>
        <p:txBody>
          <a:bodyPr/>
          <a:lstStyle>
            <a:lvl1pPr>
              <a:defRPr/>
            </a:lvl1pPr>
          </a:lstStyle>
          <a:p>
            <a:pPr>
              <a:defRPr/>
            </a:pPr>
            <a:endParaRPr lang="en-US" altLang="ja-JP"/>
          </a:p>
        </p:txBody>
      </p:sp>
      <p:sp>
        <p:nvSpPr>
          <p:cNvPr id="9" name="Rectangle 5"/>
          <p:cNvSpPr>
            <a:spLocks noGrp="1" noChangeArrowheads="1"/>
          </p:cNvSpPr>
          <p:nvPr>
            <p:ph type="ftr" sz="quarter" idx="11"/>
          </p:nvPr>
        </p:nvSpPr>
        <p:spPr>
          <a:xfrm>
            <a:off x="3124200" y="6245225"/>
            <a:ext cx="2895600" cy="476250"/>
          </a:xfrm>
          <a:ln/>
        </p:spPr>
        <p:txBody>
          <a:bodyPr/>
          <a:lstStyle>
            <a:lvl1pPr>
              <a:defRPr/>
            </a:lvl1pPr>
          </a:lstStyle>
          <a:p>
            <a:pPr>
              <a:defRPr/>
            </a:pPr>
            <a:endParaRPr lang="en-US" altLang="ja-JP"/>
          </a:p>
        </p:txBody>
      </p:sp>
      <p:sp>
        <p:nvSpPr>
          <p:cNvPr id="10" name="Rectangle 6"/>
          <p:cNvSpPr>
            <a:spLocks noGrp="1" noChangeArrowheads="1"/>
          </p:cNvSpPr>
          <p:nvPr>
            <p:ph type="sldNum" sz="quarter" idx="12"/>
          </p:nvPr>
        </p:nvSpPr>
        <p:spPr>
          <a:xfrm>
            <a:off x="6553200" y="6245225"/>
            <a:ext cx="2133600" cy="476250"/>
          </a:xfrm>
          <a:ln/>
        </p:spPr>
        <p:txBody>
          <a:bodyPr/>
          <a:lstStyle>
            <a:lvl1pPr>
              <a:defRPr/>
            </a:lvl1pPr>
          </a:lstStyle>
          <a:p>
            <a:pPr>
              <a:defRPr/>
            </a:pPr>
            <a:fld id="{26E3FFC8-13BA-400D-9340-DF7CE1803F62}" type="slidenum">
              <a:rPr lang="en-US" altLang="ja-JP"/>
              <a:pPr>
                <a:defRPr/>
              </a:pPr>
              <a:t>‹#›</a:t>
            </a:fld>
            <a:endParaRPr lang="en-US" altLang="ja-JP"/>
          </a:p>
        </p:txBody>
      </p:sp>
    </p:spTree>
    <p:extLst>
      <p:ext uri="{BB962C8B-B14F-4D97-AF65-F5344CB8AC3E}">
        <p14:creationId xmlns:p14="http://schemas.microsoft.com/office/powerpoint/2010/main" val="68060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0F1C6BD5-10EF-F14B-AEE3-7B13BCACF329}"/>
              </a:ext>
            </a:extLst>
          </p:cNvPr>
          <p:cNvGrpSpPr/>
          <p:nvPr userDrawn="1"/>
        </p:nvGrpSpPr>
        <p:grpSpPr>
          <a:xfrm>
            <a:off x="2485" y="6569968"/>
            <a:ext cx="9144799" cy="576064"/>
            <a:chOff x="-798" y="2743485"/>
            <a:chExt cx="9144798" cy="432048"/>
          </a:xfrm>
        </p:grpSpPr>
        <p:sp>
          <p:nvSpPr>
            <p:cNvPr id="7" name="パイ 6">
              <a:extLst>
                <a:ext uri="{FF2B5EF4-FFF2-40B4-BE49-F238E27FC236}">
                  <a16:creationId xmlns:a16="http://schemas.microsoft.com/office/drawing/2014/main" id="{352BE548-0E98-3740-B64F-01EF3C1BD64A}"/>
                </a:ext>
              </a:extLst>
            </p:cNvPr>
            <p:cNvSpPr/>
            <p:nvPr userDrawn="1"/>
          </p:nvSpPr>
          <p:spPr bwMode="auto">
            <a:xfrm>
              <a:off x="7476934" y="2743485"/>
              <a:ext cx="936104" cy="432048"/>
            </a:xfrm>
            <a:prstGeom prst="pie">
              <a:avLst>
                <a:gd name="adj1" fmla="val 10762959"/>
                <a:gd name="adj2" fmla="val 10628"/>
              </a:avLst>
            </a:prstGeom>
            <a:solidFill>
              <a:srgbClr val="70AD4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219139" rtl="0" eaLnBrk="1" fontAlgn="base" latinLnBrk="0" hangingPunct="1">
                <a:lnSpc>
                  <a:spcPct val="100000"/>
                </a:lnSpc>
                <a:spcBef>
                  <a:spcPct val="0"/>
                </a:spcBef>
                <a:spcAft>
                  <a:spcPct val="0"/>
                </a:spcAft>
                <a:buClrTx/>
                <a:buSzTx/>
                <a:buFontTx/>
                <a:buNone/>
                <a:tabLst/>
              </a:pPr>
              <a:endParaRPr kumimoji="1" lang="ja-JP" altLang="en-US" sz="2400" b="1" i="0" u="none" strike="noStrike" cap="none" normalizeH="0" baseline="0">
                <a:ln>
                  <a:noFill/>
                </a:ln>
                <a:solidFill>
                  <a:schemeClr val="tx1"/>
                </a:solidFill>
                <a:effectLst/>
                <a:latin typeface="Arial" charset="0"/>
                <a:ea typeface="ＭＳ Ｐゴシック" pitchFamily="50" charset="-128"/>
              </a:endParaRPr>
            </a:p>
          </p:txBody>
        </p:sp>
        <p:sp>
          <p:nvSpPr>
            <p:cNvPr id="4" name="円/楕円 3">
              <a:extLst>
                <a:ext uri="{FF2B5EF4-FFF2-40B4-BE49-F238E27FC236}">
                  <a16:creationId xmlns:a16="http://schemas.microsoft.com/office/drawing/2014/main" id="{97D3EFD2-EBAB-C44F-B2FF-00EB7A97BB99}"/>
                </a:ext>
              </a:extLst>
            </p:cNvPr>
            <p:cNvSpPr/>
            <p:nvPr userDrawn="1"/>
          </p:nvSpPr>
          <p:spPr bwMode="auto">
            <a:xfrm>
              <a:off x="-798" y="2773164"/>
              <a:ext cx="4860032" cy="206883"/>
            </a:xfrm>
            <a:prstGeom prst="ellipse">
              <a:avLst/>
            </a:prstGeom>
            <a:solidFill>
              <a:srgbClr val="70AD4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219139" rtl="0" eaLnBrk="1" fontAlgn="base" latinLnBrk="0" hangingPunct="1">
                <a:lnSpc>
                  <a:spcPct val="100000"/>
                </a:lnSpc>
                <a:spcBef>
                  <a:spcPct val="0"/>
                </a:spcBef>
                <a:spcAft>
                  <a:spcPct val="0"/>
                </a:spcAft>
                <a:buClrTx/>
                <a:buSzTx/>
                <a:buFontTx/>
                <a:buNone/>
                <a:tabLst/>
              </a:pPr>
              <a:endParaRPr kumimoji="1" lang="ja-JP" altLang="en-US" sz="2400" b="1" i="0" u="none" strike="noStrike" cap="none" normalizeH="0" baseline="0">
                <a:ln>
                  <a:noFill/>
                </a:ln>
                <a:solidFill>
                  <a:schemeClr val="tx1"/>
                </a:solidFill>
                <a:effectLst/>
                <a:latin typeface="Arial" charset="0"/>
                <a:ea typeface="ＭＳ Ｐゴシック" pitchFamily="50" charset="-128"/>
              </a:endParaRPr>
            </a:p>
          </p:txBody>
        </p:sp>
        <p:sp>
          <p:nvSpPr>
            <p:cNvPr id="5" name="正方形/長方形 4">
              <a:extLst>
                <a:ext uri="{FF2B5EF4-FFF2-40B4-BE49-F238E27FC236}">
                  <a16:creationId xmlns:a16="http://schemas.microsoft.com/office/drawing/2014/main" id="{0A83DE59-13C4-0B4F-8B80-493885CA980D}"/>
                </a:ext>
              </a:extLst>
            </p:cNvPr>
            <p:cNvSpPr/>
            <p:nvPr userDrawn="1"/>
          </p:nvSpPr>
          <p:spPr bwMode="auto">
            <a:xfrm>
              <a:off x="0" y="2867904"/>
              <a:ext cx="9128126" cy="99034"/>
            </a:xfrm>
            <a:prstGeom prst="rect">
              <a:avLst/>
            </a:prstGeom>
            <a:solidFill>
              <a:srgbClr val="70AD4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219139" rtl="0" eaLnBrk="1" fontAlgn="base" latinLnBrk="0" hangingPunct="1">
                <a:lnSpc>
                  <a:spcPct val="100000"/>
                </a:lnSpc>
                <a:spcBef>
                  <a:spcPct val="0"/>
                </a:spcBef>
                <a:spcAft>
                  <a:spcPct val="0"/>
                </a:spcAft>
                <a:buClrTx/>
                <a:buSzTx/>
                <a:buFontTx/>
                <a:buNone/>
                <a:tabLst/>
              </a:pPr>
              <a:endParaRPr kumimoji="1" lang="ja-JP" altLang="en-US" sz="2400" b="1" i="0" u="none" strike="noStrike" cap="none" normalizeH="0" baseline="0">
                <a:ln>
                  <a:noFill/>
                </a:ln>
                <a:solidFill>
                  <a:schemeClr val="tx1"/>
                </a:solidFill>
                <a:effectLst/>
                <a:latin typeface="Arial" charset="0"/>
                <a:ea typeface="ＭＳ Ｐゴシック" pitchFamily="50" charset="-128"/>
              </a:endParaRPr>
            </a:p>
          </p:txBody>
        </p:sp>
        <p:sp>
          <p:nvSpPr>
            <p:cNvPr id="6" name="パイ 5">
              <a:extLst>
                <a:ext uri="{FF2B5EF4-FFF2-40B4-BE49-F238E27FC236}">
                  <a16:creationId xmlns:a16="http://schemas.microsoft.com/office/drawing/2014/main" id="{87106C13-616B-C54A-8835-80C57FF2F061}"/>
                </a:ext>
              </a:extLst>
            </p:cNvPr>
            <p:cNvSpPr/>
            <p:nvPr userDrawn="1"/>
          </p:nvSpPr>
          <p:spPr bwMode="auto">
            <a:xfrm>
              <a:off x="4859234" y="2773164"/>
              <a:ext cx="3025134" cy="193773"/>
            </a:xfrm>
            <a:prstGeom prst="pie">
              <a:avLst>
                <a:gd name="adj1" fmla="val 5420087"/>
                <a:gd name="adj2" fmla="val 10801144"/>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219139" rtl="0" eaLnBrk="1" fontAlgn="base" latinLnBrk="0" hangingPunct="1">
                <a:lnSpc>
                  <a:spcPct val="100000"/>
                </a:lnSpc>
                <a:spcBef>
                  <a:spcPct val="0"/>
                </a:spcBef>
                <a:spcAft>
                  <a:spcPct val="0"/>
                </a:spcAft>
                <a:buClrTx/>
                <a:buSzTx/>
                <a:buFontTx/>
                <a:buNone/>
                <a:tabLst/>
              </a:pPr>
              <a:endParaRPr kumimoji="1" lang="ja-JP" altLang="en-US" sz="2400" b="1" i="0" u="none" strike="noStrike" cap="none" normalizeH="0" baseline="0">
                <a:ln>
                  <a:noFill/>
                </a:ln>
                <a:solidFill>
                  <a:schemeClr val="tx1"/>
                </a:solidFill>
                <a:effectLst/>
                <a:latin typeface="Arial" charset="0"/>
                <a:ea typeface="ＭＳ Ｐゴシック" pitchFamily="50" charset="-128"/>
              </a:endParaRPr>
            </a:p>
          </p:txBody>
        </p:sp>
        <p:sp>
          <p:nvSpPr>
            <p:cNvPr id="14" name="正方形/長方形 13">
              <a:extLst>
                <a:ext uri="{FF2B5EF4-FFF2-40B4-BE49-F238E27FC236}">
                  <a16:creationId xmlns:a16="http://schemas.microsoft.com/office/drawing/2014/main" id="{EECAE05A-2C9A-CF49-967D-1D25ED590EB4}"/>
                </a:ext>
              </a:extLst>
            </p:cNvPr>
            <p:cNvSpPr/>
            <p:nvPr userDrawn="1"/>
          </p:nvSpPr>
          <p:spPr bwMode="auto">
            <a:xfrm>
              <a:off x="6365702" y="2867904"/>
              <a:ext cx="2778298" cy="99033"/>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219139" rtl="0" eaLnBrk="1" fontAlgn="base" latinLnBrk="0" hangingPunct="1">
                <a:lnSpc>
                  <a:spcPct val="100000"/>
                </a:lnSpc>
                <a:spcBef>
                  <a:spcPct val="0"/>
                </a:spcBef>
                <a:spcAft>
                  <a:spcPct val="0"/>
                </a:spcAft>
                <a:buClrTx/>
                <a:buSzTx/>
                <a:buFontTx/>
                <a:buNone/>
                <a:tabLst/>
              </a:pPr>
              <a:endParaRPr kumimoji="1" lang="ja-JP" altLang="en-US" sz="2400" b="1" i="0" u="none" strike="noStrike" cap="none" normalizeH="0" baseline="0">
                <a:ln>
                  <a:noFill/>
                </a:ln>
                <a:solidFill>
                  <a:schemeClr val="tx1"/>
                </a:solidFill>
                <a:effectLst/>
                <a:latin typeface="Arial" charset="0"/>
                <a:ea typeface="ＭＳ Ｐゴシック" pitchFamily="50" charset="-128"/>
              </a:endParaRPr>
            </a:p>
          </p:txBody>
        </p:sp>
      </p:grpSp>
      <p:sp>
        <p:nvSpPr>
          <p:cNvPr id="1028" name="Rectangle 4"/>
          <p:cNvSpPr>
            <a:spLocks noGrp="1" noChangeArrowheads="1"/>
          </p:cNvSpPr>
          <p:nvPr>
            <p:ph type="dt" sz="half" idx="2"/>
          </p:nvPr>
        </p:nvSpPr>
        <p:spPr bwMode="auto">
          <a:xfrm>
            <a:off x="457200" y="624522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1" b="0">
                <a:latin typeface="メイリオ" panose="020B0604030504040204" pitchFamily="50" charset="-128"/>
                <a:ea typeface="メイリオ" panose="020B0604030504040204" pitchFamily="50" charset="-128"/>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1" b="0">
                <a:latin typeface="メイリオ" panose="020B0604030504040204" pitchFamily="50" charset="-128"/>
                <a:ea typeface="メイリオ" panose="020B0604030504040204"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21315"/>
            <a:ext cx="21336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1" b="0">
                <a:latin typeface="メイリオ" panose="020B0604030504040204" pitchFamily="50" charset="-128"/>
                <a:ea typeface="メイリオ" panose="020B0604030504040204" pitchFamily="50" charset="-128"/>
              </a:defRPr>
            </a:lvl1pPr>
          </a:lstStyle>
          <a:p>
            <a:pPr>
              <a:defRPr/>
            </a:pPr>
            <a:fld id="{80E9D46A-3092-4E94-A58B-966B173E32E0}" type="slidenum">
              <a:rPr lang="en-US" altLang="ja-JP" smtClean="0"/>
              <a:pPr>
                <a:defRPr/>
              </a:pPr>
              <a:t>‹#›</a:t>
            </a:fld>
            <a:endParaRPr lang="en-US" altLang="ja-JP"/>
          </a:p>
        </p:txBody>
      </p:sp>
      <p:sp>
        <p:nvSpPr>
          <p:cNvPr id="2" name="Line 13"/>
          <p:cNvSpPr>
            <a:spLocks noChangeShapeType="1"/>
          </p:cNvSpPr>
          <p:nvPr userDrawn="1"/>
        </p:nvSpPr>
        <p:spPr bwMode="auto">
          <a:xfrm flipV="1">
            <a:off x="0" y="619126"/>
            <a:ext cx="9144000" cy="1588"/>
          </a:xfrm>
          <a:prstGeom prst="line">
            <a:avLst/>
          </a:prstGeom>
          <a:noFill/>
          <a:ln w="57150" cmpd="thinThick">
            <a:solidFill>
              <a:srgbClr val="339933"/>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33" name="Text Box 15"/>
          <p:cNvSpPr txBox="1">
            <a:spLocks noChangeArrowheads="1"/>
          </p:cNvSpPr>
          <p:nvPr userDrawn="1"/>
        </p:nvSpPr>
        <p:spPr bwMode="auto">
          <a:xfrm>
            <a:off x="6900083" y="6682698"/>
            <a:ext cx="20313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b="1">
                <a:solidFill>
                  <a:schemeClr val="tx1"/>
                </a:solidFill>
                <a:latin typeface="Arial" panose="020B0604020202020204" pitchFamily="34" charset="0"/>
                <a:ea typeface="ＭＳ Ｐゴシック" panose="020B0600070205080204" pitchFamily="50" charset="-128"/>
              </a:defRPr>
            </a:lvl1pPr>
            <a:lvl2pPr marL="742950" indent="-285750">
              <a:defRPr kumimoji="1" b="1">
                <a:solidFill>
                  <a:schemeClr val="tx1"/>
                </a:solidFill>
                <a:latin typeface="Arial" panose="020B0604020202020204" pitchFamily="34" charset="0"/>
                <a:ea typeface="ＭＳ Ｐゴシック" panose="020B0600070205080204" pitchFamily="50" charset="-128"/>
              </a:defRPr>
            </a:lvl2pPr>
            <a:lvl3pPr marL="1143000" indent="-228600">
              <a:defRPr kumimoji="1" b="1">
                <a:solidFill>
                  <a:schemeClr val="tx1"/>
                </a:solidFill>
                <a:latin typeface="Arial" panose="020B0604020202020204" pitchFamily="34" charset="0"/>
                <a:ea typeface="ＭＳ Ｐゴシック" panose="020B0600070205080204" pitchFamily="50" charset="-128"/>
              </a:defRPr>
            </a:lvl3pPr>
            <a:lvl4pPr marL="1600200" indent="-228600">
              <a:defRPr kumimoji="1" b="1">
                <a:solidFill>
                  <a:schemeClr val="tx1"/>
                </a:solidFill>
                <a:latin typeface="Arial" panose="020B0604020202020204" pitchFamily="34" charset="0"/>
                <a:ea typeface="ＭＳ Ｐゴシック" panose="020B0600070205080204" pitchFamily="50" charset="-128"/>
              </a:defRPr>
            </a:lvl4pPr>
            <a:lvl5pPr marL="2057400" indent="-228600">
              <a:defRPr kumimoji="1" b="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altLang="ja-JP" sz="700" b="0">
                <a:latin typeface="Tahoma" panose="020B0604030504040204" pitchFamily="34" charset="0"/>
              </a:rPr>
              <a:t>Copyright Kagawa University  DX Laboratory  </a:t>
            </a:r>
          </a:p>
          <a:p>
            <a:pPr algn="r" eaLnBrk="1" hangingPunct="1">
              <a:defRPr/>
            </a:pPr>
            <a:endParaRPr lang="en-US" altLang="ja-JP" sz="700" b="0">
              <a:latin typeface="Tahoma" panose="020B0604030504040204" pitchFamily="34" charset="0"/>
            </a:endParaRPr>
          </a:p>
        </p:txBody>
      </p:sp>
      <p:pic>
        <p:nvPicPr>
          <p:cNvPr id="15" name="Picture 8">
            <a:extLst>
              <a:ext uri="{FF2B5EF4-FFF2-40B4-BE49-F238E27FC236}">
                <a16:creationId xmlns:a16="http://schemas.microsoft.com/office/drawing/2014/main" id="{00613961-DE94-654E-8CF6-360BD245ADE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60092" y="145283"/>
            <a:ext cx="1312597" cy="31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15">
            <a:extLst>
              <a:ext uri="{FF2B5EF4-FFF2-40B4-BE49-F238E27FC236}">
                <a16:creationId xmlns:a16="http://schemas.microsoft.com/office/drawing/2014/main" id="{B7CBEB51-3E11-4173-B696-3B68030AEF3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581385" y="47203"/>
            <a:ext cx="444500" cy="508000"/>
          </a:xfrm>
          <a:prstGeom prst="rect">
            <a:avLst/>
          </a:prstGeom>
        </p:spPr>
      </p:pic>
    </p:spTree>
    <p:extLst>
      <p:ext uri="{BB962C8B-B14F-4D97-AF65-F5344CB8AC3E}">
        <p14:creationId xmlns:p14="http://schemas.microsoft.com/office/powerpoint/2010/main" val="3387583411"/>
      </p:ext>
    </p:extLst>
  </p:cSld>
  <p:clrMap bg1="lt1" tx1="dk1" bg2="lt2" tx2="dk2" accent1="accent1" accent2="accent2" accent3="accent3" accent4="accent4" accent5="accent5" accent6="accent6" hlink="hlink" folHlink="folHlink"/>
  <p:sldLayoutIdLst>
    <p:sldLayoutId id="2147483652" r:id="rId1"/>
    <p:sldLayoutId id="2147483653" r:id="rId2"/>
  </p:sldLayoutIdLst>
  <p:hf hdr="0" ftr="0" dt="0"/>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177"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354"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531"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709"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882" indent="-342882" algn="l" rtl="0" eaLnBrk="1" fontAlgn="base" hangingPunct="1">
        <a:spcBef>
          <a:spcPct val="20000"/>
        </a:spcBef>
        <a:spcAft>
          <a:spcPct val="0"/>
        </a:spcAft>
        <a:buChar char="•"/>
        <a:defRPr kumimoji="1" sz="3200">
          <a:solidFill>
            <a:schemeClr val="tx1"/>
          </a:solidFill>
          <a:latin typeface="+mn-lt"/>
          <a:ea typeface="+mn-ea"/>
          <a:cs typeface="+mn-cs"/>
        </a:defRPr>
      </a:lvl1pPr>
      <a:lvl2pPr marL="742913" indent="-285737" algn="l" rtl="0" eaLnBrk="1" fontAlgn="base" hangingPunct="1">
        <a:spcBef>
          <a:spcPct val="20000"/>
        </a:spcBef>
        <a:spcAft>
          <a:spcPct val="0"/>
        </a:spcAft>
        <a:buChar char="–"/>
        <a:defRPr kumimoji="1" sz="2800">
          <a:solidFill>
            <a:schemeClr val="tx1"/>
          </a:solidFill>
          <a:latin typeface="+mn-lt"/>
          <a:ea typeface="+mn-ea"/>
        </a:defRPr>
      </a:lvl2pPr>
      <a:lvl3pPr marL="1142943" indent="-228589" algn="l" rtl="0" eaLnBrk="1" fontAlgn="base" hangingPunct="1">
        <a:spcBef>
          <a:spcPct val="20000"/>
        </a:spcBef>
        <a:spcAft>
          <a:spcPct val="0"/>
        </a:spcAft>
        <a:buChar char="•"/>
        <a:defRPr kumimoji="1" sz="2400">
          <a:solidFill>
            <a:schemeClr val="tx1"/>
          </a:solidFill>
          <a:latin typeface="+mn-lt"/>
          <a:ea typeface="+mn-ea"/>
        </a:defRPr>
      </a:lvl3pPr>
      <a:lvl4pPr marL="1600121" indent="-228589" algn="l" rtl="0" eaLnBrk="1" fontAlgn="base" hangingPunct="1">
        <a:spcBef>
          <a:spcPct val="20000"/>
        </a:spcBef>
        <a:spcAft>
          <a:spcPct val="0"/>
        </a:spcAft>
        <a:buChar char="–"/>
        <a:defRPr kumimoji="1" sz="2000">
          <a:solidFill>
            <a:schemeClr val="tx1"/>
          </a:solidFill>
          <a:latin typeface="+mn-lt"/>
          <a:ea typeface="+mn-ea"/>
        </a:defRPr>
      </a:lvl4pPr>
      <a:lvl5pPr marL="2057298" indent="-228589" algn="l" rtl="0" eaLnBrk="1" fontAlgn="base" hangingPunct="1">
        <a:spcBef>
          <a:spcPct val="20000"/>
        </a:spcBef>
        <a:spcAft>
          <a:spcPct val="0"/>
        </a:spcAft>
        <a:buChar char="»"/>
        <a:defRPr kumimoji="1" sz="2000">
          <a:solidFill>
            <a:schemeClr val="tx1"/>
          </a:solidFill>
          <a:latin typeface="+mn-lt"/>
          <a:ea typeface="+mn-ea"/>
        </a:defRPr>
      </a:lvl5pPr>
      <a:lvl6pPr marL="2514476" indent="-228589" algn="l" rtl="0" eaLnBrk="1" fontAlgn="base" hangingPunct="1">
        <a:spcBef>
          <a:spcPct val="20000"/>
        </a:spcBef>
        <a:spcAft>
          <a:spcPct val="0"/>
        </a:spcAft>
        <a:buChar char="»"/>
        <a:defRPr kumimoji="1" sz="2000">
          <a:solidFill>
            <a:schemeClr val="tx1"/>
          </a:solidFill>
          <a:latin typeface="+mn-lt"/>
          <a:ea typeface="+mn-ea"/>
        </a:defRPr>
      </a:lvl6pPr>
      <a:lvl7pPr marL="2971652" indent="-228589" algn="l" rtl="0" eaLnBrk="1" fontAlgn="base" hangingPunct="1">
        <a:spcBef>
          <a:spcPct val="20000"/>
        </a:spcBef>
        <a:spcAft>
          <a:spcPct val="0"/>
        </a:spcAft>
        <a:buChar char="»"/>
        <a:defRPr kumimoji="1" sz="2000">
          <a:solidFill>
            <a:schemeClr val="tx1"/>
          </a:solidFill>
          <a:latin typeface="+mn-lt"/>
          <a:ea typeface="+mn-ea"/>
        </a:defRPr>
      </a:lvl7pPr>
      <a:lvl8pPr marL="3428829" indent="-228589" algn="l" rtl="0" eaLnBrk="1" fontAlgn="base" hangingPunct="1">
        <a:spcBef>
          <a:spcPct val="20000"/>
        </a:spcBef>
        <a:spcAft>
          <a:spcPct val="0"/>
        </a:spcAft>
        <a:buChar char="»"/>
        <a:defRPr kumimoji="1" sz="2000">
          <a:solidFill>
            <a:schemeClr val="tx1"/>
          </a:solidFill>
          <a:latin typeface="+mn-lt"/>
          <a:ea typeface="+mn-ea"/>
        </a:defRPr>
      </a:lvl8pPr>
      <a:lvl9pPr marL="3886007" indent="-228589"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54" rtl="0" eaLnBrk="1" latinLnBrk="0" hangingPunct="1">
        <a:defRPr kumimoji="1" sz="1801" kern="1200">
          <a:solidFill>
            <a:schemeClr val="tx1"/>
          </a:solidFill>
          <a:latin typeface="+mn-lt"/>
          <a:ea typeface="+mn-ea"/>
          <a:cs typeface="+mn-cs"/>
        </a:defRPr>
      </a:lvl1pPr>
      <a:lvl2pPr marL="457177" algn="l" defTabSz="914354" rtl="0" eaLnBrk="1" latinLnBrk="0" hangingPunct="1">
        <a:defRPr kumimoji="1" sz="1801" kern="1200">
          <a:solidFill>
            <a:schemeClr val="tx1"/>
          </a:solidFill>
          <a:latin typeface="+mn-lt"/>
          <a:ea typeface="+mn-ea"/>
          <a:cs typeface="+mn-cs"/>
        </a:defRPr>
      </a:lvl2pPr>
      <a:lvl3pPr marL="914354" algn="l" defTabSz="914354" rtl="0" eaLnBrk="1" latinLnBrk="0" hangingPunct="1">
        <a:defRPr kumimoji="1" sz="1801" kern="1200">
          <a:solidFill>
            <a:schemeClr val="tx1"/>
          </a:solidFill>
          <a:latin typeface="+mn-lt"/>
          <a:ea typeface="+mn-ea"/>
          <a:cs typeface="+mn-cs"/>
        </a:defRPr>
      </a:lvl3pPr>
      <a:lvl4pPr marL="1371531" algn="l" defTabSz="914354" rtl="0" eaLnBrk="1" latinLnBrk="0" hangingPunct="1">
        <a:defRPr kumimoji="1" sz="1801" kern="1200">
          <a:solidFill>
            <a:schemeClr val="tx1"/>
          </a:solidFill>
          <a:latin typeface="+mn-lt"/>
          <a:ea typeface="+mn-ea"/>
          <a:cs typeface="+mn-cs"/>
        </a:defRPr>
      </a:lvl4pPr>
      <a:lvl5pPr marL="1828709" algn="l" defTabSz="914354" rtl="0" eaLnBrk="1" latinLnBrk="0" hangingPunct="1">
        <a:defRPr kumimoji="1" sz="1801" kern="1200">
          <a:solidFill>
            <a:schemeClr val="tx1"/>
          </a:solidFill>
          <a:latin typeface="+mn-lt"/>
          <a:ea typeface="+mn-ea"/>
          <a:cs typeface="+mn-cs"/>
        </a:defRPr>
      </a:lvl5pPr>
      <a:lvl6pPr marL="2285886" algn="l" defTabSz="914354" rtl="0" eaLnBrk="1" latinLnBrk="0" hangingPunct="1">
        <a:defRPr kumimoji="1" sz="1801" kern="1200">
          <a:solidFill>
            <a:schemeClr val="tx1"/>
          </a:solidFill>
          <a:latin typeface="+mn-lt"/>
          <a:ea typeface="+mn-ea"/>
          <a:cs typeface="+mn-cs"/>
        </a:defRPr>
      </a:lvl6pPr>
      <a:lvl7pPr marL="2743063" algn="l" defTabSz="914354" rtl="0" eaLnBrk="1" latinLnBrk="0" hangingPunct="1">
        <a:defRPr kumimoji="1" sz="1801" kern="1200">
          <a:solidFill>
            <a:schemeClr val="tx1"/>
          </a:solidFill>
          <a:latin typeface="+mn-lt"/>
          <a:ea typeface="+mn-ea"/>
          <a:cs typeface="+mn-cs"/>
        </a:defRPr>
      </a:lvl7pPr>
      <a:lvl8pPr marL="3200240" algn="l" defTabSz="914354" rtl="0" eaLnBrk="1" latinLnBrk="0" hangingPunct="1">
        <a:defRPr kumimoji="1" sz="1801" kern="1200">
          <a:solidFill>
            <a:schemeClr val="tx1"/>
          </a:solidFill>
          <a:latin typeface="+mn-lt"/>
          <a:ea typeface="+mn-ea"/>
          <a:cs typeface="+mn-cs"/>
        </a:defRPr>
      </a:lvl8pPr>
      <a:lvl9pPr marL="3657417" algn="l" defTabSz="914354" rtl="0" eaLnBrk="1" latinLnBrk="0" hangingPunct="1">
        <a:defRPr kumimoji="1"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sv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sv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svg"/></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s://fishbowlteaching.blogspot.com/" TargetMode="External"/><Relationship Id="rId13" Type="http://schemas.openxmlformats.org/officeDocument/2006/relationships/image" Target="../media/image74.png"/><Relationship Id="rId3" Type="http://schemas.openxmlformats.org/officeDocument/2006/relationships/image" Target="../media/image67.jpeg"/><Relationship Id="rId7" Type="http://schemas.openxmlformats.org/officeDocument/2006/relationships/image" Target="../media/image69.png"/><Relationship Id="rId12" Type="http://schemas.openxmlformats.org/officeDocument/2006/relationships/image" Target="../media/image73.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www.htnovo.net/2021/03/windows-10-insider-preview-build-21337.html" TargetMode="External"/><Relationship Id="rId11" Type="http://schemas.openxmlformats.org/officeDocument/2006/relationships/image" Target="../media/image72.svg"/><Relationship Id="rId5" Type="http://schemas.openxmlformats.org/officeDocument/2006/relationships/image" Target="../media/image68.png"/><Relationship Id="rId10" Type="http://schemas.openxmlformats.org/officeDocument/2006/relationships/image" Target="../media/image71.svg"/><Relationship Id="rId4" Type="http://schemas.openxmlformats.org/officeDocument/2006/relationships/hyperlink" Target="http://blog.keliweb.it/2015/01/microsoft-outlook-disponibile-per-ios-e-android/" TargetMode="External"/><Relationship Id="rId9" Type="http://schemas.openxmlformats.org/officeDocument/2006/relationships/image" Target="../media/image70.svg"/></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7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7E95BF29-7CDD-4946-8C41-9A8FFBBDD046}"/>
              </a:ext>
            </a:extLst>
          </p:cNvPr>
          <p:cNvSpPr>
            <a:spLocks noGrp="1"/>
          </p:cNvSpPr>
          <p:nvPr>
            <p:ph type="ctrTitle"/>
          </p:nvPr>
        </p:nvSpPr>
        <p:spPr>
          <a:xfrm>
            <a:off x="1033592" y="2615746"/>
            <a:ext cx="7076815" cy="1626508"/>
          </a:xfrm>
        </p:spPr>
        <p:txBody>
          <a:bodyPr anchor="ctr"/>
          <a:lstStyle/>
          <a:p>
            <a:r>
              <a:rPr lang="ja-JP" altLang="en-US" sz="2800" dirty="0">
                <a:solidFill>
                  <a:schemeClr val="tx1"/>
                </a:solidFill>
                <a:effectLst>
                  <a:outerShdw blurRad="38100" dist="38100" dir="2700000" algn="tl">
                    <a:srgbClr val="000000">
                      <a:alpha val="43137"/>
                    </a:srgbClr>
                  </a:outerShdw>
                </a:effectLst>
              </a:rPr>
              <a:t>建物修繕依頼システム</a:t>
            </a:r>
            <a:br>
              <a:rPr lang="en-US" altLang="ja-JP" sz="2800" dirty="0">
                <a:solidFill>
                  <a:schemeClr val="tx1"/>
                </a:solidFill>
                <a:effectLst>
                  <a:outerShdw blurRad="38100" dist="38100" dir="2700000" algn="tl">
                    <a:srgbClr val="000000">
                      <a:alpha val="43137"/>
                    </a:srgbClr>
                  </a:outerShdw>
                </a:effectLst>
              </a:rPr>
            </a:br>
            <a:r>
              <a:rPr lang="ja-JP" altLang="en-US" sz="2800" dirty="0">
                <a:solidFill>
                  <a:schemeClr val="tx1"/>
                </a:solidFill>
                <a:effectLst>
                  <a:outerShdw blurRad="38100" dist="38100" dir="2700000" algn="tl">
                    <a:srgbClr val="000000">
                      <a:alpha val="43137"/>
                    </a:srgbClr>
                  </a:outerShdw>
                </a:effectLst>
              </a:rPr>
              <a:t>展開手順書</a:t>
            </a:r>
            <a:endParaRPr kumimoji="1" lang="ja-JP" altLang="en-US" sz="2800" dirty="0">
              <a:solidFill>
                <a:schemeClr val="tx1"/>
              </a:solidFill>
              <a:effectLst>
                <a:outerShdw blurRad="38100" dist="38100" dir="2700000" algn="tl">
                  <a:srgbClr val="000000">
                    <a:alpha val="43137"/>
                  </a:srgbClr>
                </a:outerShdw>
              </a:effectLst>
            </a:endParaRPr>
          </a:p>
        </p:txBody>
      </p:sp>
      <p:sp>
        <p:nvSpPr>
          <p:cNvPr id="2" name="タイトル 1">
            <a:extLst>
              <a:ext uri="{FF2B5EF4-FFF2-40B4-BE49-F238E27FC236}">
                <a16:creationId xmlns:a16="http://schemas.microsoft.com/office/drawing/2014/main" id="{E77F6456-BE19-20FE-DD18-A5D9A33502C3}"/>
              </a:ext>
            </a:extLst>
          </p:cNvPr>
          <p:cNvSpPr txBox="1">
            <a:spLocks/>
          </p:cNvSpPr>
          <p:nvPr/>
        </p:nvSpPr>
        <p:spPr>
          <a:xfrm>
            <a:off x="1946062" y="5931893"/>
            <a:ext cx="7076815" cy="499773"/>
          </a:xfrm>
          <a:prstGeom prst="rect">
            <a:avLst/>
          </a:prstGeom>
        </p:spPr>
        <p:txBody>
          <a:bodyPr anchor="ctr"/>
          <a:lstStyle>
            <a:lvl1pPr algn="ctr" rtl="0" eaLnBrk="1" fontAlgn="base" hangingPunct="1">
              <a:spcBef>
                <a:spcPct val="0"/>
              </a:spcBef>
              <a:spcAft>
                <a:spcPct val="0"/>
              </a:spcAft>
              <a:defRPr kumimoji="1" sz="3200">
                <a:solidFill>
                  <a:schemeClr val="tx2"/>
                </a:solidFill>
                <a:latin typeface="メイリオ" panose="020B0604030504040204" pitchFamily="50" charset="-128"/>
                <a:ea typeface="メイリオ" panose="020B0604030504040204" pitchFamily="50" charset="-128"/>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177"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354"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531"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709"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a:lstStyle>
          <a:p>
            <a:pPr algn="r"/>
            <a:r>
              <a:rPr lang="ja-JP" altLang="en-US" sz="1100" b="0" kern="0" dirty="0">
                <a:solidFill>
                  <a:schemeClr val="tx1"/>
                </a:solidFill>
                <a:effectLst>
                  <a:outerShdw blurRad="38100" dist="38100" dir="2700000" algn="tl">
                    <a:srgbClr val="000000">
                      <a:alpha val="43137"/>
                    </a:srgbClr>
                  </a:outerShdw>
                </a:effectLst>
              </a:rPr>
              <a:t>動作確認は</a:t>
            </a:r>
            <a:r>
              <a:rPr lang="en-US" altLang="ja-JP" sz="1100" b="0" kern="0" dirty="0">
                <a:solidFill>
                  <a:schemeClr val="tx1"/>
                </a:solidFill>
                <a:effectLst>
                  <a:outerShdw blurRad="38100" dist="38100" dir="2700000" algn="tl">
                    <a:srgbClr val="000000">
                      <a:alpha val="43137"/>
                    </a:srgbClr>
                  </a:outerShdw>
                </a:effectLst>
              </a:rPr>
              <a:t>Microsoft Edge</a:t>
            </a:r>
            <a:r>
              <a:rPr lang="ja-JP" altLang="en-US" sz="1100" b="0" kern="0" dirty="0">
                <a:solidFill>
                  <a:schemeClr val="tx1"/>
                </a:solidFill>
                <a:effectLst>
                  <a:outerShdw blurRad="38100" dist="38100" dir="2700000" algn="tl">
                    <a:srgbClr val="000000">
                      <a:alpha val="43137"/>
                    </a:srgbClr>
                  </a:outerShdw>
                </a:effectLst>
              </a:rPr>
              <a:t>の最新</a:t>
            </a:r>
            <a:r>
              <a:rPr lang="en-US" altLang="ja-JP" sz="1100" b="0" kern="0" dirty="0">
                <a:solidFill>
                  <a:schemeClr val="tx1"/>
                </a:solidFill>
                <a:effectLst>
                  <a:outerShdw blurRad="38100" dist="38100" dir="2700000" algn="tl">
                    <a:srgbClr val="000000">
                      <a:alpha val="43137"/>
                    </a:srgbClr>
                  </a:outerShdw>
                </a:effectLst>
              </a:rPr>
              <a:t>Ver.</a:t>
            </a:r>
            <a:r>
              <a:rPr lang="ja-JP" altLang="en-US" sz="1100" b="0" kern="0" dirty="0">
                <a:solidFill>
                  <a:schemeClr val="tx1"/>
                </a:solidFill>
                <a:effectLst>
                  <a:outerShdw blurRad="38100" dist="38100" dir="2700000" algn="tl">
                    <a:srgbClr val="000000">
                      <a:alpha val="43137"/>
                    </a:srgbClr>
                  </a:outerShdw>
                </a:effectLst>
              </a:rPr>
              <a:t>にておこなっています</a:t>
            </a:r>
            <a:br>
              <a:rPr lang="en-US" altLang="ja-JP" sz="1100" b="0" kern="0" dirty="0">
                <a:solidFill>
                  <a:schemeClr val="tx1"/>
                </a:solidFill>
                <a:effectLst>
                  <a:outerShdw blurRad="38100" dist="38100" dir="2700000" algn="tl">
                    <a:srgbClr val="000000">
                      <a:alpha val="43137"/>
                    </a:srgbClr>
                  </a:outerShdw>
                </a:effectLst>
              </a:rPr>
            </a:br>
            <a:r>
              <a:rPr lang="ja-JP" altLang="en-US" sz="1100" b="0" kern="0" dirty="0">
                <a:solidFill>
                  <a:schemeClr val="tx1"/>
                </a:solidFill>
                <a:effectLst>
                  <a:outerShdw blurRad="38100" dist="38100" dir="2700000" algn="tl">
                    <a:srgbClr val="000000">
                      <a:alpha val="43137"/>
                    </a:srgbClr>
                  </a:outerShdw>
                </a:effectLst>
              </a:rPr>
              <a:t>（</a:t>
            </a:r>
            <a:r>
              <a:rPr lang="en-US" altLang="ja-JP" sz="1050" b="0" kern="0" dirty="0">
                <a:solidFill>
                  <a:schemeClr val="tx1"/>
                </a:solidFill>
                <a:effectLst>
                  <a:outerShdw blurRad="38100" dist="38100" dir="2700000" algn="tl">
                    <a:srgbClr val="000000">
                      <a:alpha val="43137"/>
                    </a:srgbClr>
                  </a:outerShdw>
                </a:effectLst>
              </a:rPr>
              <a:t>2026</a:t>
            </a:r>
            <a:r>
              <a:rPr lang="ja-JP" altLang="en-US" sz="1050" b="0" kern="0" dirty="0">
                <a:solidFill>
                  <a:schemeClr val="tx1"/>
                </a:solidFill>
                <a:effectLst>
                  <a:outerShdw blurRad="38100" dist="38100" dir="2700000" algn="tl">
                    <a:srgbClr val="000000">
                      <a:alpha val="43137"/>
                    </a:srgbClr>
                  </a:outerShdw>
                </a:effectLst>
              </a:rPr>
              <a:t>年</a:t>
            </a:r>
            <a:r>
              <a:rPr lang="en-US" altLang="ja-JP" sz="1050" b="0" kern="0" dirty="0">
                <a:solidFill>
                  <a:schemeClr val="tx1"/>
                </a:solidFill>
                <a:effectLst>
                  <a:outerShdw blurRad="38100" dist="38100" dir="2700000" algn="tl">
                    <a:srgbClr val="000000">
                      <a:alpha val="43137"/>
                    </a:srgbClr>
                  </a:outerShdw>
                </a:effectLst>
              </a:rPr>
              <a:t>4</a:t>
            </a:r>
            <a:r>
              <a:rPr lang="ja-JP" altLang="en-US" sz="1050" b="0" kern="0" dirty="0">
                <a:solidFill>
                  <a:schemeClr val="tx1"/>
                </a:solidFill>
                <a:effectLst>
                  <a:outerShdw blurRad="38100" dist="38100" dir="2700000" algn="tl">
                    <a:srgbClr val="000000">
                      <a:alpha val="43137"/>
                    </a:srgbClr>
                  </a:outerShdw>
                </a:effectLst>
              </a:rPr>
              <a:t>月）</a:t>
            </a:r>
            <a:endParaRPr lang="ja-JP" altLang="en-US" sz="2800" b="0" kern="0"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4936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17D1A-2FC4-8726-D783-AD77637B1105}"/>
            </a:ext>
          </a:extLst>
        </p:cNvPr>
        <p:cNvGrpSpPr/>
        <p:nvPr/>
      </p:nvGrpSpPr>
      <p:grpSpPr>
        <a:xfrm>
          <a:off x="0" y="0"/>
          <a:ext cx="0" cy="0"/>
          <a:chOff x="0" y="0"/>
          <a:chExt cx="0" cy="0"/>
        </a:xfrm>
      </p:grpSpPr>
      <p:pic>
        <p:nvPicPr>
          <p:cNvPr id="39" name="図 38" descr="The image displays a form with various input fields for selecting options related to different types of research facilities, including choices for clinical research, lectures, and nursing departments.&#10;&#10;AI 生成コンテンツは誤りを含む可能性があります。">
            <a:extLst>
              <a:ext uri="{FF2B5EF4-FFF2-40B4-BE49-F238E27FC236}">
                <a16:creationId xmlns:a16="http://schemas.microsoft.com/office/drawing/2014/main" id="{A849956F-82F5-F4E8-A22F-ACC7732E272D}"/>
              </a:ext>
            </a:extLst>
          </p:cNvPr>
          <p:cNvPicPr>
            <a:picLocks noChangeAspect="1"/>
          </p:cNvPicPr>
          <p:nvPr/>
        </p:nvPicPr>
        <p:blipFill>
          <a:blip r:embed="rId3"/>
          <a:stretch>
            <a:fillRect/>
          </a:stretch>
        </p:blipFill>
        <p:spPr>
          <a:xfrm>
            <a:off x="6488141" y="2238375"/>
            <a:ext cx="1503333" cy="4238428"/>
          </a:xfrm>
          <a:prstGeom prst="rect">
            <a:avLst/>
          </a:prstGeom>
        </p:spPr>
      </p:pic>
      <p:pic>
        <p:nvPicPr>
          <p:cNvPr id="6" name="図 5" descr="The image shows a Japanese interface for a construction request system, with options to add, filter, and manage columns.&#10;&#10;AI 生成コンテンツは誤りを含む可能性があります。">
            <a:extLst>
              <a:ext uri="{FF2B5EF4-FFF2-40B4-BE49-F238E27FC236}">
                <a16:creationId xmlns:a16="http://schemas.microsoft.com/office/drawing/2014/main" id="{A73BBE48-01C4-A903-40D8-325262A06BCF}"/>
              </a:ext>
            </a:extLst>
          </p:cNvPr>
          <p:cNvPicPr>
            <a:picLocks noChangeAspect="1"/>
          </p:cNvPicPr>
          <p:nvPr/>
        </p:nvPicPr>
        <p:blipFill>
          <a:blip r:embed="rId4"/>
          <a:stretch>
            <a:fillRect/>
          </a:stretch>
        </p:blipFill>
        <p:spPr>
          <a:xfrm>
            <a:off x="87269" y="2737594"/>
            <a:ext cx="5370123" cy="3407963"/>
          </a:xfrm>
          <a:prstGeom prst="rect">
            <a:avLst/>
          </a:prstGeom>
        </p:spPr>
      </p:pic>
      <p:sp>
        <p:nvSpPr>
          <p:cNvPr id="2" name="タイトル 1">
            <a:extLst>
              <a:ext uri="{FF2B5EF4-FFF2-40B4-BE49-F238E27FC236}">
                <a16:creationId xmlns:a16="http://schemas.microsoft.com/office/drawing/2014/main" id="{E1E9F111-6A48-E308-865A-33757E906C17}"/>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D37B8985-80EB-C1A3-5605-E29461365F57}"/>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10</a:t>
            </a:fld>
            <a:endParaRPr lang="en-US" altLang="ja-JP"/>
          </a:p>
        </p:txBody>
      </p:sp>
      <p:sp>
        <p:nvSpPr>
          <p:cNvPr id="35" name="テキスト ボックス 34">
            <a:extLst>
              <a:ext uri="{FF2B5EF4-FFF2-40B4-BE49-F238E27FC236}">
                <a16:creationId xmlns:a16="http://schemas.microsoft.com/office/drawing/2014/main" id="{D6D6C49E-9FF4-4081-3945-A2FDFBE541F7}"/>
              </a:ext>
            </a:extLst>
          </p:cNvPr>
          <p:cNvSpPr txBox="1"/>
          <p:nvPr/>
        </p:nvSpPr>
        <p:spPr>
          <a:xfrm>
            <a:off x="554441" y="1476129"/>
            <a:ext cx="8132359" cy="831766"/>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⑬「</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building</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」を押下し、「列の設定」を押下し、「編集」を押下する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⑭名前を「建物名」に変更し、「保存」を押下する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14AEFA8F-F87D-69CF-686B-647F31269C49}"/>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F8382B64-02DB-A31A-B540-A2B5D70AEE3C}"/>
              </a:ext>
            </a:extLst>
          </p:cNvPr>
          <p:cNvSpPr/>
          <p:nvPr/>
        </p:nvSpPr>
        <p:spPr bwMode="auto">
          <a:xfrm>
            <a:off x="2358474" y="4270754"/>
            <a:ext cx="1080051" cy="1809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A55B6857-9F4F-B990-0931-A05F470A5C02}"/>
              </a:ext>
            </a:extLst>
          </p:cNvPr>
          <p:cNvSpPr/>
          <p:nvPr/>
        </p:nvSpPr>
        <p:spPr bwMode="auto">
          <a:xfrm>
            <a:off x="2315130" y="3113296"/>
            <a:ext cx="457200" cy="18097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32E8EFD8-8266-02B8-C9C5-A059A9909B55}"/>
              </a:ext>
            </a:extLst>
          </p:cNvPr>
          <p:cNvCxnSpPr>
            <a:cxnSpLocks/>
            <a:stCxn id="8" idx="2"/>
            <a:endCxn id="20" idx="1"/>
          </p:cNvCxnSpPr>
          <p:nvPr/>
        </p:nvCxnSpPr>
        <p:spPr bwMode="auto">
          <a:xfrm rot="5400000">
            <a:off x="1917617" y="3735129"/>
            <a:ext cx="1066971" cy="185256"/>
          </a:xfrm>
          <a:prstGeom prst="bentConnector4">
            <a:avLst>
              <a:gd name="adj1" fmla="val 45760"/>
              <a:gd name="adj2" fmla="val 223397"/>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23" name="正方形/長方形 22">
            <a:extLst>
              <a:ext uri="{FF2B5EF4-FFF2-40B4-BE49-F238E27FC236}">
                <a16:creationId xmlns:a16="http://schemas.microsoft.com/office/drawing/2014/main" id="{A04D325D-0B16-BC64-3E21-DE691234611B}"/>
              </a:ext>
            </a:extLst>
          </p:cNvPr>
          <p:cNvSpPr/>
          <p:nvPr/>
        </p:nvSpPr>
        <p:spPr bwMode="auto">
          <a:xfrm>
            <a:off x="3495601" y="4263912"/>
            <a:ext cx="504960" cy="17766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24" name="コネクタ: カギ線 23">
            <a:extLst>
              <a:ext uri="{FF2B5EF4-FFF2-40B4-BE49-F238E27FC236}">
                <a16:creationId xmlns:a16="http://schemas.microsoft.com/office/drawing/2014/main" id="{D47B816C-6D45-66CE-1262-394B19BEB5CD}"/>
              </a:ext>
            </a:extLst>
          </p:cNvPr>
          <p:cNvCxnSpPr>
            <a:cxnSpLocks/>
            <a:stCxn id="20" idx="2"/>
            <a:endCxn id="23" idx="2"/>
          </p:cNvCxnSpPr>
          <p:nvPr/>
        </p:nvCxnSpPr>
        <p:spPr bwMode="auto">
          <a:xfrm rot="5400000" flipH="1" flipV="1">
            <a:off x="3318212" y="4021862"/>
            <a:ext cx="10156" cy="849581"/>
          </a:xfrm>
          <a:prstGeom prst="bentConnector3">
            <a:avLst>
              <a:gd name="adj1" fmla="val -2250886"/>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32" name="正方形/長方形 31">
            <a:extLst>
              <a:ext uri="{FF2B5EF4-FFF2-40B4-BE49-F238E27FC236}">
                <a16:creationId xmlns:a16="http://schemas.microsoft.com/office/drawing/2014/main" id="{07AD7511-28E9-74EB-9F6C-2B209933EBDC}"/>
              </a:ext>
            </a:extLst>
          </p:cNvPr>
          <p:cNvSpPr/>
          <p:nvPr/>
        </p:nvSpPr>
        <p:spPr bwMode="auto">
          <a:xfrm>
            <a:off x="6553200" y="6072119"/>
            <a:ext cx="371610" cy="23810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33" name="正方形/長方形 32">
            <a:extLst>
              <a:ext uri="{FF2B5EF4-FFF2-40B4-BE49-F238E27FC236}">
                <a16:creationId xmlns:a16="http://schemas.microsoft.com/office/drawing/2014/main" id="{C5AF33AE-C6D8-D9AC-5219-21F9EB6274A7}"/>
              </a:ext>
            </a:extLst>
          </p:cNvPr>
          <p:cNvSpPr/>
          <p:nvPr/>
        </p:nvSpPr>
        <p:spPr bwMode="auto">
          <a:xfrm>
            <a:off x="6488141" y="2712454"/>
            <a:ext cx="1427134" cy="32602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34" name="コネクタ: カギ線 33">
            <a:extLst>
              <a:ext uri="{FF2B5EF4-FFF2-40B4-BE49-F238E27FC236}">
                <a16:creationId xmlns:a16="http://schemas.microsoft.com/office/drawing/2014/main" id="{F7919B59-064D-65BC-D847-1B500D6657EB}"/>
              </a:ext>
            </a:extLst>
          </p:cNvPr>
          <p:cNvCxnSpPr>
            <a:cxnSpLocks/>
            <a:stCxn id="33" idx="2"/>
            <a:endCxn id="32" idx="0"/>
          </p:cNvCxnSpPr>
          <p:nvPr/>
        </p:nvCxnSpPr>
        <p:spPr bwMode="auto">
          <a:xfrm rot="5400000">
            <a:off x="5453535" y="4323946"/>
            <a:ext cx="3033644" cy="462703"/>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586254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11</a:t>
            </a:fld>
            <a:endParaRPr lang="en-US" altLang="ja-JP"/>
          </a:p>
        </p:txBody>
      </p:sp>
      <p:sp>
        <p:nvSpPr>
          <p:cNvPr id="35" name="テキスト ボックス 34">
            <a:extLst>
              <a:ext uri="{FF2B5EF4-FFF2-40B4-BE49-F238E27FC236}">
                <a16:creationId xmlns:a16="http://schemas.microsoft.com/office/drawing/2014/main" id="{EE6677DD-CC36-5035-73A6-9DCE9F8A0B01}"/>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building</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列を作成後、各列を追加します</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＊列名は英語</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で作成し、日本語に変更します</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5E7D0F1-D570-9393-4B05-58260AE50CB0}"/>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aphicFrame>
        <p:nvGraphicFramePr>
          <p:cNvPr id="5" name="表 4">
            <a:extLst>
              <a:ext uri="{FF2B5EF4-FFF2-40B4-BE49-F238E27FC236}">
                <a16:creationId xmlns:a16="http://schemas.microsoft.com/office/drawing/2014/main" id="{48740B64-01C5-CE72-A6BC-9B16F0A327A0}"/>
              </a:ext>
            </a:extLst>
          </p:cNvPr>
          <p:cNvGraphicFramePr>
            <a:graphicFrameLocks noGrp="1"/>
          </p:cNvGraphicFramePr>
          <p:nvPr>
            <p:extLst>
              <p:ext uri="{D42A27DB-BD31-4B8C-83A1-F6EECF244321}">
                <p14:modId xmlns:p14="http://schemas.microsoft.com/office/powerpoint/2010/main" val="3226589446"/>
              </p:ext>
            </p:extLst>
          </p:nvPr>
        </p:nvGraphicFramePr>
        <p:xfrm>
          <a:off x="203374" y="2267884"/>
          <a:ext cx="8169101" cy="4111407"/>
        </p:xfrm>
        <a:graphic>
          <a:graphicData uri="http://schemas.openxmlformats.org/drawingml/2006/table">
            <a:tbl>
              <a:tblPr firstRow="1" bandRow="1">
                <a:tableStyleId>{5C22544A-7EE6-4342-B048-85BDC9FD1C3A}</a:tableStyleId>
              </a:tblPr>
              <a:tblGrid>
                <a:gridCol w="3054176">
                  <a:extLst>
                    <a:ext uri="{9D8B030D-6E8A-4147-A177-3AD203B41FA5}">
                      <a16:colId xmlns:a16="http://schemas.microsoft.com/office/drawing/2014/main" val="1169899297"/>
                    </a:ext>
                  </a:extLst>
                </a:gridCol>
                <a:gridCol w="3036449">
                  <a:extLst>
                    <a:ext uri="{9D8B030D-6E8A-4147-A177-3AD203B41FA5}">
                      <a16:colId xmlns:a16="http://schemas.microsoft.com/office/drawing/2014/main" val="3194551449"/>
                    </a:ext>
                  </a:extLst>
                </a:gridCol>
                <a:gridCol w="2078476">
                  <a:extLst>
                    <a:ext uri="{9D8B030D-6E8A-4147-A177-3AD203B41FA5}">
                      <a16:colId xmlns:a16="http://schemas.microsoft.com/office/drawing/2014/main" val="393327141"/>
                    </a:ext>
                  </a:extLst>
                </a:gridCol>
              </a:tblGrid>
              <a:tr h="369497">
                <a:tc>
                  <a:txBody>
                    <a:bodyPr/>
                    <a:lstStyle/>
                    <a:p>
                      <a:r>
                        <a:rPr kumimoji="1" lang="ja-JP" altLang="en-US" sz="1800">
                          <a:latin typeface="メイリオ" panose="020B0604030504040204" pitchFamily="50" charset="-128"/>
                          <a:ea typeface="メイリオ" panose="020B0604030504040204" pitchFamily="50" charset="-128"/>
                        </a:rPr>
                        <a:t>列名（英語）</a:t>
                      </a:r>
                    </a:p>
                  </a:txBody>
                  <a:tcPr/>
                </a:tc>
                <a:tc>
                  <a:txBody>
                    <a:bodyPr/>
                    <a:lstStyle/>
                    <a:p>
                      <a:r>
                        <a:rPr kumimoji="1" lang="ja-JP" altLang="en-US" sz="1800">
                          <a:latin typeface="メイリオ" panose="020B0604030504040204" pitchFamily="50" charset="-128"/>
                          <a:ea typeface="メイリオ" panose="020B0604030504040204" pitchFamily="50" charset="-128"/>
                        </a:rPr>
                        <a:t>列名（日本語）</a:t>
                      </a:r>
                    </a:p>
                  </a:txBody>
                  <a:tcPr/>
                </a:tc>
                <a:tc>
                  <a:txBody>
                    <a:bodyPr/>
                    <a:lstStyle/>
                    <a:p>
                      <a:r>
                        <a:rPr kumimoji="1" lang="ja-JP" altLang="en-US" sz="1800">
                          <a:latin typeface="メイリオ" panose="020B0604030504040204" pitchFamily="50" charset="-128"/>
                          <a:ea typeface="メイリオ" panose="020B0604030504040204" pitchFamily="50" charset="-128"/>
                        </a:rPr>
                        <a:t>種類</a:t>
                      </a:r>
                    </a:p>
                  </a:txBody>
                  <a:tcPr/>
                </a:tc>
                <a:extLst>
                  <a:ext uri="{0D108BD9-81ED-4DB2-BD59-A6C34878D82A}">
                    <a16:rowId xmlns:a16="http://schemas.microsoft.com/office/drawing/2014/main" val="477161738"/>
                  </a:ext>
                </a:extLst>
              </a:tr>
              <a:tr h="374191">
                <a:tc>
                  <a:txBody>
                    <a:bodyPr/>
                    <a:lstStyle/>
                    <a:p>
                      <a:r>
                        <a:rPr kumimoji="1" lang="en-US" altLang="ja-JP" sz="1800">
                          <a:latin typeface="メイリオ" panose="020B0604030504040204" pitchFamily="50" charset="-128"/>
                          <a:ea typeface="メイリオ" panose="020B0604030504040204" pitchFamily="50" charset="-128"/>
                        </a:rPr>
                        <a:t>situation</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状況</a:t>
                      </a:r>
                    </a:p>
                  </a:txBody>
                  <a:tcPr/>
                </a:tc>
                <a:tc>
                  <a:txBody>
                    <a:bodyPr/>
                    <a:lstStyle/>
                    <a:p>
                      <a:r>
                        <a:rPr kumimoji="1" lang="ja-JP" altLang="en-US" sz="1800">
                          <a:latin typeface="メイリオ" panose="020B0604030504040204" pitchFamily="50" charset="-128"/>
                          <a:ea typeface="メイリオ" panose="020B0604030504040204" pitchFamily="50" charset="-128"/>
                        </a:rPr>
                        <a:t>複数行テキスト</a:t>
                      </a:r>
                    </a:p>
                  </a:txBody>
                  <a:tcPr/>
                </a:tc>
                <a:extLst>
                  <a:ext uri="{0D108BD9-81ED-4DB2-BD59-A6C34878D82A}">
                    <a16:rowId xmlns:a16="http://schemas.microsoft.com/office/drawing/2014/main" val="626686030"/>
                  </a:ext>
                </a:extLst>
              </a:tr>
              <a:tr h="374191">
                <a:tc>
                  <a:txBody>
                    <a:bodyPr/>
                    <a:lstStyle/>
                    <a:p>
                      <a:r>
                        <a:rPr kumimoji="1" lang="en-US" altLang="ja-JP" sz="1800">
                          <a:latin typeface="メイリオ" panose="020B0604030504040204" pitchFamily="50" charset="-128"/>
                          <a:ea typeface="メイリオ" panose="020B0604030504040204" pitchFamily="50" charset="-128"/>
                        </a:rPr>
                        <a:t>image</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画像</a:t>
                      </a:r>
                    </a:p>
                  </a:txBody>
                  <a:tcPr/>
                </a:tc>
                <a:tc>
                  <a:txBody>
                    <a:bodyPr/>
                    <a:lstStyle/>
                    <a:p>
                      <a:r>
                        <a:rPr kumimoji="1" lang="ja-JP" altLang="en-US" sz="1800">
                          <a:latin typeface="メイリオ" panose="020B0604030504040204" pitchFamily="50" charset="-128"/>
                          <a:ea typeface="メイリオ" panose="020B0604030504040204" pitchFamily="50" charset="-128"/>
                        </a:rPr>
                        <a:t>画像</a:t>
                      </a:r>
                    </a:p>
                  </a:txBody>
                  <a:tcPr/>
                </a:tc>
                <a:extLst>
                  <a:ext uri="{0D108BD9-81ED-4DB2-BD59-A6C34878D82A}">
                    <a16:rowId xmlns:a16="http://schemas.microsoft.com/office/drawing/2014/main" val="4057578357"/>
                  </a:ext>
                </a:extLst>
              </a:tr>
              <a:tr h="374191">
                <a:tc>
                  <a:txBody>
                    <a:bodyPr/>
                    <a:lstStyle/>
                    <a:p>
                      <a:r>
                        <a:rPr kumimoji="1" lang="en-US" altLang="ja-JP" sz="1800">
                          <a:latin typeface="メイリオ" panose="020B0604030504040204" pitchFamily="50" charset="-128"/>
                          <a:ea typeface="メイリオ" panose="020B0604030504040204" pitchFamily="50" charset="-128"/>
                        </a:rPr>
                        <a:t>category</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カテゴリ</a:t>
                      </a:r>
                    </a:p>
                  </a:txBody>
                  <a:tcPr/>
                </a:tc>
                <a:tc>
                  <a:txBody>
                    <a:bodyPr/>
                    <a:lstStyle/>
                    <a:p>
                      <a:r>
                        <a:rPr kumimoji="1" lang="ja-JP" altLang="en-US" sz="1800">
                          <a:latin typeface="メイリオ" panose="020B0604030504040204" pitchFamily="50" charset="-128"/>
                          <a:ea typeface="メイリオ" panose="020B0604030504040204" pitchFamily="50" charset="-128"/>
                        </a:rPr>
                        <a:t>選択肢</a:t>
                      </a:r>
                    </a:p>
                  </a:txBody>
                  <a:tcPr/>
                </a:tc>
                <a:extLst>
                  <a:ext uri="{0D108BD9-81ED-4DB2-BD59-A6C34878D82A}">
                    <a16:rowId xmlns:a16="http://schemas.microsoft.com/office/drawing/2014/main" val="361142514"/>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registration_date</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登録日</a:t>
                      </a:r>
                    </a:p>
                  </a:txBody>
                  <a:tcPr/>
                </a:tc>
                <a:tc>
                  <a:txBody>
                    <a:bodyPr/>
                    <a:lstStyle/>
                    <a:p>
                      <a:r>
                        <a:rPr kumimoji="1" lang="ja-JP" altLang="en-US" sz="1800">
                          <a:latin typeface="メイリオ" panose="020B0604030504040204" pitchFamily="50" charset="-128"/>
                          <a:ea typeface="メイリオ" panose="020B0604030504040204" pitchFamily="50" charset="-128"/>
                        </a:rPr>
                        <a:t>日付と時刻</a:t>
                      </a:r>
                    </a:p>
                  </a:txBody>
                  <a:tcPr/>
                </a:tc>
                <a:extLst>
                  <a:ext uri="{0D108BD9-81ED-4DB2-BD59-A6C34878D82A}">
                    <a16:rowId xmlns:a16="http://schemas.microsoft.com/office/drawing/2014/main" val="3364054405"/>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registered_user_name</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登録者（名前）</a:t>
                      </a:r>
                    </a:p>
                  </a:txBody>
                  <a:tcPr/>
                </a:tc>
                <a:tc>
                  <a:txBody>
                    <a:bodyPr/>
                    <a:lstStyle/>
                    <a:p>
                      <a:r>
                        <a:rPr kumimoji="1" lang="ja-JP" altLang="en-US" sz="1800">
                          <a:latin typeface="メイリオ" panose="020B0604030504040204" pitchFamily="50" charset="-128"/>
                          <a:ea typeface="メイリオ" panose="020B0604030504040204" pitchFamily="50" charset="-128"/>
                        </a:rPr>
                        <a:t>テキスト</a:t>
                      </a:r>
                    </a:p>
                  </a:txBody>
                  <a:tcPr/>
                </a:tc>
                <a:extLst>
                  <a:ext uri="{0D108BD9-81ED-4DB2-BD59-A6C34878D82A}">
                    <a16:rowId xmlns:a16="http://schemas.microsoft.com/office/drawing/2014/main" val="1991342687"/>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registered_user_address</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登録者（メールアドレス）</a:t>
                      </a:r>
                    </a:p>
                  </a:txBody>
                  <a:tcPr/>
                </a:tc>
                <a:tc>
                  <a:txBody>
                    <a:bodyPr/>
                    <a:lstStyle/>
                    <a:p>
                      <a:r>
                        <a:rPr kumimoji="1" lang="ja-JP" altLang="en-US" sz="1800">
                          <a:latin typeface="メイリオ" panose="020B0604030504040204" pitchFamily="50" charset="-128"/>
                          <a:ea typeface="メイリオ" panose="020B0604030504040204" pitchFamily="50" charset="-128"/>
                        </a:rPr>
                        <a:t>テキスト</a:t>
                      </a:r>
                    </a:p>
                  </a:txBody>
                  <a:tcPr/>
                </a:tc>
                <a:extLst>
                  <a:ext uri="{0D108BD9-81ED-4DB2-BD59-A6C34878D82A}">
                    <a16:rowId xmlns:a16="http://schemas.microsoft.com/office/drawing/2014/main" val="3572231151"/>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response_date</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対応日時</a:t>
                      </a:r>
                    </a:p>
                  </a:txBody>
                  <a:tcPr/>
                </a:tc>
                <a:tc>
                  <a:txBody>
                    <a:bodyPr/>
                    <a:lstStyle/>
                    <a:p>
                      <a:r>
                        <a:rPr kumimoji="1" lang="ja-JP" altLang="en-US" sz="1800">
                          <a:latin typeface="メイリオ" panose="020B0604030504040204" pitchFamily="50" charset="-128"/>
                          <a:ea typeface="メイリオ" panose="020B0604030504040204" pitchFamily="50" charset="-128"/>
                        </a:rPr>
                        <a:t>日付と時刻</a:t>
                      </a:r>
                    </a:p>
                  </a:txBody>
                  <a:tcPr/>
                </a:tc>
                <a:extLst>
                  <a:ext uri="{0D108BD9-81ED-4DB2-BD59-A6C34878D82A}">
                    <a16:rowId xmlns:a16="http://schemas.microsoft.com/office/drawing/2014/main" val="3901857633"/>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receptionist_address</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対応者（メールアドレス）</a:t>
                      </a:r>
                    </a:p>
                  </a:txBody>
                  <a:tcPr/>
                </a:tc>
                <a:tc>
                  <a:txBody>
                    <a:bodyPr/>
                    <a:lstStyle/>
                    <a:p>
                      <a:r>
                        <a:rPr kumimoji="1" lang="ja-JP" altLang="en-US" sz="1800">
                          <a:latin typeface="メイリオ" panose="020B0604030504040204" pitchFamily="50" charset="-128"/>
                          <a:ea typeface="メイリオ" panose="020B0604030504040204" pitchFamily="50" charset="-128"/>
                        </a:rPr>
                        <a:t>テキスト</a:t>
                      </a:r>
                    </a:p>
                  </a:txBody>
                  <a:tcPr/>
                </a:tc>
                <a:extLst>
                  <a:ext uri="{0D108BD9-81ED-4DB2-BD59-A6C34878D82A}">
                    <a16:rowId xmlns:a16="http://schemas.microsoft.com/office/drawing/2014/main" val="2571105716"/>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receptionist_comment</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対応者（コメント）</a:t>
                      </a:r>
                    </a:p>
                  </a:txBody>
                  <a:tcPr/>
                </a:tc>
                <a:tc>
                  <a:txBody>
                    <a:bodyPr/>
                    <a:lstStyle/>
                    <a:p>
                      <a:r>
                        <a:rPr kumimoji="1" lang="ja-JP" altLang="en-US" sz="1800">
                          <a:latin typeface="メイリオ" panose="020B0604030504040204" pitchFamily="50" charset="-128"/>
                          <a:ea typeface="メイリオ" panose="020B0604030504040204" pitchFamily="50" charset="-128"/>
                        </a:rPr>
                        <a:t>複数行テキスト</a:t>
                      </a:r>
                    </a:p>
                  </a:txBody>
                  <a:tcPr/>
                </a:tc>
                <a:extLst>
                  <a:ext uri="{0D108BD9-81ED-4DB2-BD59-A6C34878D82A}">
                    <a16:rowId xmlns:a16="http://schemas.microsoft.com/office/drawing/2014/main" val="2700244816"/>
                  </a:ext>
                </a:extLst>
              </a:tr>
              <a:tr h="374191">
                <a:tc>
                  <a:txBody>
                    <a:bodyPr/>
                    <a:lstStyle/>
                    <a:p>
                      <a:r>
                        <a:rPr kumimoji="1" lang="en-US" altLang="ja-JP" sz="1800" err="1">
                          <a:latin typeface="メイリオ" panose="020B0604030504040204" pitchFamily="50" charset="-128"/>
                          <a:ea typeface="メイリオ" panose="020B0604030504040204" pitchFamily="50" charset="-128"/>
                        </a:rPr>
                        <a:t>resolution_date</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解決日</a:t>
                      </a:r>
                    </a:p>
                  </a:txBody>
                  <a:tcPr/>
                </a:tc>
                <a:tc>
                  <a:txBody>
                    <a:bodyPr/>
                    <a:lstStyle/>
                    <a:p>
                      <a:r>
                        <a:rPr kumimoji="1" lang="ja-JP" altLang="en-US" sz="1800">
                          <a:latin typeface="メイリオ" panose="020B0604030504040204" pitchFamily="50" charset="-128"/>
                          <a:ea typeface="メイリオ" panose="020B0604030504040204" pitchFamily="50" charset="-128"/>
                        </a:rPr>
                        <a:t>日付と時刻</a:t>
                      </a:r>
                    </a:p>
                  </a:txBody>
                  <a:tcPr/>
                </a:tc>
                <a:extLst>
                  <a:ext uri="{0D108BD9-81ED-4DB2-BD59-A6C34878D82A}">
                    <a16:rowId xmlns:a16="http://schemas.microsoft.com/office/drawing/2014/main" val="3965982864"/>
                  </a:ext>
                </a:extLst>
              </a:tr>
            </a:tbl>
          </a:graphicData>
        </a:graphic>
      </p:graphicFrame>
    </p:spTree>
    <p:extLst>
      <p:ext uri="{BB962C8B-B14F-4D97-AF65-F5344CB8AC3E}">
        <p14:creationId xmlns:p14="http://schemas.microsoft.com/office/powerpoint/2010/main" val="856015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46508-C88E-0854-1DF0-C4623FEA07A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9F11568-4260-1997-6771-0ADEDD6A7C8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13788D70-1823-376C-AF49-816C3D5716AF}"/>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12</a:t>
            </a:fld>
            <a:endParaRPr lang="en-US" altLang="ja-JP"/>
          </a:p>
        </p:txBody>
      </p:sp>
      <p:sp>
        <p:nvSpPr>
          <p:cNvPr id="35" name="テキスト ボックス 34">
            <a:extLst>
              <a:ext uri="{FF2B5EF4-FFF2-40B4-BE49-F238E27FC236}">
                <a16:creationId xmlns:a16="http://schemas.microsoft.com/office/drawing/2014/main" id="{F6408D4D-C80C-1C41-77DF-D6A404587202}"/>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選択肢の項目については、以下のように選択肢を追加する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E14A015E-CE00-80AA-B05A-451586F2A95C}"/>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EEEA351F-32C9-7F7E-3D39-EF09806A263A}"/>
              </a:ext>
            </a:extLst>
          </p:cNvPr>
          <p:cNvSpPr txBox="1"/>
          <p:nvPr/>
        </p:nvSpPr>
        <p:spPr>
          <a:xfrm>
            <a:off x="428916" y="2183203"/>
            <a:ext cx="3632310" cy="3539430"/>
          </a:xfrm>
          <a:prstGeom prst="rect">
            <a:avLst/>
          </a:prstGeom>
          <a:noFill/>
        </p:spPr>
        <p:txBody>
          <a:bodyPr wrap="square" rtlCol="0">
            <a:spAutoFit/>
          </a:bodyPr>
          <a:lstStyle/>
          <a:p>
            <a:pPr algn="l"/>
            <a:r>
              <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選択肢</a:t>
            </a:r>
            <a:r>
              <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の内容は以下の通りです</a:t>
            </a:r>
            <a:endPar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カテゴリ：</a:t>
            </a:r>
          </a:p>
          <a:p>
            <a:pPr lvl="1"/>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基礎臨床研究棟</a:t>
            </a:r>
          </a:p>
          <a:p>
            <a:pPr lvl="1"/>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院生研究棟</a:t>
            </a:r>
          </a:p>
          <a:p>
            <a:pPr lvl="1"/>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講義棟</a:t>
            </a:r>
          </a:p>
          <a:p>
            <a:pPr lvl="1"/>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臨床講義棟</a:t>
            </a:r>
            <a:endParaRPr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lvl="1"/>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管理棟</a:t>
            </a:r>
            <a:endParaRPr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lvl="1"/>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看護学科棟</a:t>
            </a:r>
          </a:p>
          <a:p>
            <a:pPr algn="l"/>
            <a:br>
              <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br>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カテゴリ</a:t>
            </a: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endParaRPr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通常</a:t>
            </a:r>
            <a:endPar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至急</a:t>
            </a:r>
            <a:br>
              <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b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対応中</a:t>
            </a:r>
            <a:endParaRPr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解決</a:t>
            </a:r>
            <a:endPar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8038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3F20D-3BE6-F12C-15D8-65E3791FD0C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1A5C8BB-5557-39DD-E59C-7FDF1384D30A}"/>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60482DD8-3529-6435-51D6-ED49E945C426}"/>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13</a:t>
            </a:fld>
            <a:endParaRPr lang="en-US" altLang="ja-JP"/>
          </a:p>
        </p:txBody>
      </p:sp>
      <p:sp>
        <p:nvSpPr>
          <p:cNvPr id="35" name="テキスト ボックス 34">
            <a:extLst>
              <a:ext uri="{FF2B5EF4-FFF2-40B4-BE49-F238E27FC236}">
                <a16:creationId xmlns:a16="http://schemas.microsoft.com/office/drawing/2014/main" id="{D09CAB2E-ED3F-3380-D2D1-E76E4B49CB33}"/>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⑯タイトル列は使用しないため、「タイトル」を押下し、「列の設定」の</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「この列を表示しない」を押下する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FCA608C6-EE07-F773-6784-80F974649F43}"/>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8" name="図 7" descr="The image displays a SharePoint interface with a list of building repair requests, including fields for title, building name, situation, and image, with options to add new items, sort, filter, and customize the list layout.&#10;&#10;AI 生成コンテンツは誤りを含む可能性があります。">
            <a:extLst>
              <a:ext uri="{FF2B5EF4-FFF2-40B4-BE49-F238E27FC236}">
                <a16:creationId xmlns:a16="http://schemas.microsoft.com/office/drawing/2014/main" id="{F8F9FDAC-E71F-23CB-BB82-981B68FE2F0C}"/>
              </a:ext>
            </a:extLst>
          </p:cNvPr>
          <p:cNvPicPr>
            <a:picLocks noChangeAspect="1"/>
          </p:cNvPicPr>
          <p:nvPr/>
        </p:nvPicPr>
        <p:blipFill>
          <a:blip r:embed="rId3"/>
          <a:stretch>
            <a:fillRect/>
          </a:stretch>
        </p:blipFill>
        <p:spPr>
          <a:xfrm>
            <a:off x="457200" y="2407871"/>
            <a:ext cx="5205965" cy="4123011"/>
          </a:xfrm>
          <a:prstGeom prst="rect">
            <a:avLst/>
          </a:prstGeom>
        </p:spPr>
      </p:pic>
      <p:sp>
        <p:nvSpPr>
          <p:cNvPr id="9" name="正方形/長方形 8">
            <a:extLst>
              <a:ext uri="{FF2B5EF4-FFF2-40B4-BE49-F238E27FC236}">
                <a16:creationId xmlns:a16="http://schemas.microsoft.com/office/drawing/2014/main" id="{38047638-F7C5-E464-F3B0-99A308B687D5}"/>
              </a:ext>
            </a:extLst>
          </p:cNvPr>
          <p:cNvSpPr/>
          <p:nvPr/>
        </p:nvSpPr>
        <p:spPr bwMode="auto">
          <a:xfrm>
            <a:off x="2095499" y="4984990"/>
            <a:ext cx="847726" cy="14287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0" name="コネクタ: カギ線 9">
            <a:extLst>
              <a:ext uri="{FF2B5EF4-FFF2-40B4-BE49-F238E27FC236}">
                <a16:creationId xmlns:a16="http://schemas.microsoft.com/office/drawing/2014/main" id="{2DB05BD3-A731-4C4C-960A-C027E837A12B}"/>
              </a:ext>
            </a:extLst>
          </p:cNvPr>
          <p:cNvCxnSpPr>
            <a:cxnSpLocks/>
            <a:stCxn id="15" idx="2"/>
            <a:endCxn id="9" idx="2"/>
          </p:cNvCxnSpPr>
          <p:nvPr/>
        </p:nvCxnSpPr>
        <p:spPr bwMode="auto">
          <a:xfrm rot="16200000" flipH="1">
            <a:off x="1995486" y="4603989"/>
            <a:ext cx="161927" cy="885825"/>
          </a:xfrm>
          <a:prstGeom prst="bentConnector3">
            <a:avLst>
              <a:gd name="adj1" fmla="val 241175"/>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12" name="正方形/長方形 11">
            <a:extLst>
              <a:ext uri="{FF2B5EF4-FFF2-40B4-BE49-F238E27FC236}">
                <a16:creationId xmlns:a16="http://schemas.microsoft.com/office/drawing/2014/main" id="{0749CFC0-105E-F955-A124-61C942C99E64}"/>
              </a:ext>
            </a:extLst>
          </p:cNvPr>
          <p:cNvSpPr/>
          <p:nvPr/>
        </p:nvSpPr>
        <p:spPr bwMode="auto">
          <a:xfrm>
            <a:off x="1049366" y="3790949"/>
            <a:ext cx="493684" cy="18097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3" name="コネクタ: カギ線 12">
            <a:extLst>
              <a:ext uri="{FF2B5EF4-FFF2-40B4-BE49-F238E27FC236}">
                <a16:creationId xmlns:a16="http://schemas.microsoft.com/office/drawing/2014/main" id="{BFB4E823-0DC7-A1EB-6401-05C107E4E522}"/>
              </a:ext>
            </a:extLst>
          </p:cNvPr>
          <p:cNvCxnSpPr>
            <a:cxnSpLocks/>
            <a:stCxn id="12" idx="2"/>
            <a:endCxn id="15" idx="0"/>
          </p:cNvCxnSpPr>
          <p:nvPr/>
        </p:nvCxnSpPr>
        <p:spPr bwMode="auto">
          <a:xfrm rot="16200000" flipH="1">
            <a:off x="1058352" y="4209779"/>
            <a:ext cx="813040" cy="337329"/>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15" name="正方形/長方形 14">
            <a:extLst>
              <a:ext uri="{FF2B5EF4-FFF2-40B4-BE49-F238E27FC236}">
                <a16:creationId xmlns:a16="http://schemas.microsoft.com/office/drawing/2014/main" id="{FF7BC4A5-7165-2B97-14C6-B5BCC920DBB6}"/>
              </a:ext>
            </a:extLst>
          </p:cNvPr>
          <p:cNvSpPr/>
          <p:nvPr/>
        </p:nvSpPr>
        <p:spPr bwMode="auto">
          <a:xfrm>
            <a:off x="1171574" y="4784964"/>
            <a:ext cx="923925" cy="18097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108873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14</a:t>
            </a:fld>
            <a:endParaRPr lang="en-US" altLang="ja-JP"/>
          </a:p>
        </p:txBody>
      </p:sp>
      <p:sp>
        <p:nvSpPr>
          <p:cNvPr id="35" name="テキスト ボックス 34">
            <a:extLst>
              <a:ext uri="{FF2B5EF4-FFF2-40B4-BE49-F238E27FC236}">
                <a16:creationId xmlns:a16="http://schemas.microsoft.com/office/drawing/2014/main" id="{EE6677DD-CC36-5035-73A6-9DCE9F8A0B01}"/>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⑰以下のようなリストになっていれば完成！</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5E7D0F1-D570-9393-4B05-58260AE50CB0}"/>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7" name="図 6" descr="The image displays a construction request form with fields for building name, situation, image, category, registration date, registered person (name and email), assigned person (name and email), assigned person's comment, and resolution date.&#10;&#10;AI 生成コンテンツは誤りを含む可能性があります。">
            <a:extLst>
              <a:ext uri="{FF2B5EF4-FFF2-40B4-BE49-F238E27FC236}">
                <a16:creationId xmlns:a16="http://schemas.microsoft.com/office/drawing/2014/main" id="{A009165C-E0AC-8866-3353-05B833BC5B85}"/>
              </a:ext>
            </a:extLst>
          </p:cNvPr>
          <p:cNvPicPr>
            <a:picLocks noChangeAspect="1"/>
          </p:cNvPicPr>
          <p:nvPr/>
        </p:nvPicPr>
        <p:blipFill>
          <a:blip r:embed="rId3"/>
          <a:stretch>
            <a:fillRect/>
          </a:stretch>
        </p:blipFill>
        <p:spPr>
          <a:xfrm>
            <a:off x="0" y="3291602"/>
            <a:ext cx="9144000" cy="934953"/>
          </a:xfrm>
          <a:prstGeom prst="rect">
            <a:avLst/>
          </a:prstGeom>
        </p:spPr>
      </p:pic>
    </p:spTree>
    <p:extLst>
      <p:ext uri="{BB962C8B-B14F-4D97-AF65-F5344CB8AC3E}">
        <p14:creationId xmlns:p14="http://schemas.microsoft.com/office/powerpoint/2010/main" val="4034525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p:txBody>
          <a:bodyPr/>
          <a:lstStyle/>
          <a:p>
            <a:pPr>
              <a:defRPr/>
            </a:pPr>
            <a:fld id="{26E3FFC8-13BA-400D-9340-DF7CE1803F62}" type="slidenum">
              <a:rPr lang="en-US" altLang="ja-JP" smtClean="0"/>
              <a:pPr>
                <a:defRPr/>
              </a:pPr>
              <a:t>15</a:t>
            </a:fld>
            <a:endParaRPr lang="en-US" altLang="ja-JP"/>
          </a:p>
        </p:txBody>
      </p:sp>
      <p:sp>
        <p:nvSpPr>
          <p:cNvPr id="3" name="テキスト ボックス 2">
            <a:extLst>
              <a:ext uri="{FF2B5EF4-FFF2-40B4-BE49-F238E27FC236}">
                <a16:creationId xmlns:a16="http://schemas.microsoft.com/office/drawing/2014/main" id="{3FACB063-E02E-D757-1683-8EDC40188B42}"/>
              </a:ext>
            </a:extLst>
          </p:cNvPr>
          <p:cNvSpPr txBox="1"/>
          <p:nvPr/>
        </p:nvSpPr>
        <p:spPr>
          <a:xfrm>
            <a:off x="395287" y="826271"/>
            <a:ext cx="8353425" cy="461665"/>
          </a:xfrm>
          <a:prstGeom prst="rect">
            <a:avLst/>
          </a:prstGeom>
          <a:noFill/>
        </p:spPr>
        <p:txBody>
          <a:bodyPr>
            <a:spAutoFit/>
          </a:bodyPr>
          <a:lstStyle/>
          <a:p>
            <a:pPr>
              <a:defRPr/>
            </a:pPr>
            <a:r>
              <a:rPr lang="ja-JP" altLang="en-US"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建物修繕依頼システム展開手順</a:t>
            </a:r>
            <a:endParaRPr lang="en-US" altLang="ja-JP"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8" name="グループ化 7">
            <a:extLst>
              <a:ext uri="{FF2B5EF4-FFF2-40B4-BE49-F238E27FC236}">
                <a16:creationId xmlns:a16="http://schemas.microsoft.com/office/drawing/2014/main" id="{6B4E2529-35FF-F3F2-AC91-EF1814C6D88D}"/>
              </a:ext>
            </a:extLst>
          </p:cNvPr>
          <p:cNvGrpSpPr/>
          <p:nvPr/>
        </p:nvGrpSpPr>
        <p:grpSpPr>
          <a:xfrm>
            <a:off x="1479369" y="1576743"/>
            <a:ext cx="6369653" cy="4776552"/>
            <a:chOff x="1479369" y="1576743"/>
            <a:chExt cx="6369653" cy="4776552"/>
          </a:xfrm>
        </p:grpSpPr>
        <p:grpSp>
          <p:nvGrpSpPr>
            <p:cNvPr id="16" name="グループ化 15">
              <a:extLst>
                <a:ext uri="{FF2B5EF4-FFF2-40B4-BE49-F238E27FC236}">
                  <a16:creationId xmlns:a16="http://schemas.microsoft.com/office/drawing/2014/main" id="{2462FC94-D2BF-CD12-6F43-3434D566D6F4}"/>
                </a:ext>
              </a:extLst>
            </p:cNvPr>
            <p:cNvGrpSpPr/>
            <p:nvPr/>
          </p:nvGrpSpPr>
          <p:grpSpPr>
            <a:xfrm>
              <a:off x="1479370" y="1576743"/>
              <a:ext cx="6369652" cy="1008892"/>
              <a:chOff x="395287" y="1583481"/>
              <a:chExt cx="6369652" cy="1008892"/>
            </a:xfrm>
          </p:grpSpPr>
          <p:sp>
            <p:nvSpPr>
              <p:cNvPr id="26" name="四角形: 角を丸くする 25">
                <a:extLst>
                  <a:ext uri="{FF2B5EF4-FFF2-40B4-BE49-F238E27FC236}">
                    <a16:creationId xmlns:a16="http://schemas.microsoft.com/office/drawing/2014/main" id="{9E02865C-005D-053B-880A-496DB70348AC}"/>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27" name="Picture 2" descr="Microsoft SharePoint - Wikipedia">
                <a:extLst>
                  <a:ext uri="{FF2B5EF4-FFF2-40B4-BE49-F238E27FC236}">
                    <a16:creationId xmlns:a16="http://schemas.microsoft.com/office/drawing/2014/main" id="{C803BC3B-DCBF-6495-0D83-01C87D1BBE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グループ化 16">
              <a:extLst>
                <a:ext uri="{FF2B5EF4-FFF2-40B4-BE49-F238E27FC236}">
                  <a16:creationId xmlns:a16="http://schemas.microsoft.com/office/drawing/2014/main" id="{8F104BB3-322B-036A-86DA-7BC6BDACB5FF}"/>
                </a:ext>
              </a:extLst>
            </p:cNvPr>
            <p:cNvGrpSpPr/>
            <p:nvPr/>
          </p:nvGrpSpPr>
          <p:grpSpPr>
            <a:xfrm>
              <a:off x="1479369" y="4003853"/>
              <a:ext cx="6350473" cy="1008892"/>
              <a:chOff x="395286" y="2887918"/>
              <a:chExt cx="6350473" cy="1008892"/>
            </a:xfrm>
          </p:grpSpPr>
          <p:sp>
            <p:nvSpPr>
              <p:cNvPr id="24" name="四角形: 角を丸くする 23">
                <a:extLst>
                  <a:ext uri="{FF2B5EF4-FFF2-40B4-BE49-F238E27FC236}">
                    <a16:creationId xmlns:a16="http://schemas.microsoft.com/office/drawing/2014/main" id="{BCC052E9-2DD7-0152-ED50-B71E482360BE}"/>
                  </a:ext>
                </a:extLst>
              </p:cNvPr>
              <p:cNvSpPr/>
              <p:nvPr/>
            </p:nvSpPr>
            <p:spPr bwMode="auto">
              <a:xfrm>
                <a:off x="395286" y="2887918"/>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アプリインポートしよう！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25" name="グラフィックス 24">
                <a:extLst>
                  <a:ext uri="{FF2B5EF4-FFF2-40B4-BE49-F238E27FC236}">
                    <a16:creationId xmlns:a16="http://schemas.microsoft.com/office/drawing/2014/main" id="{8967AD8F-EBA0-0F9D-FF93-14754642D0C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329" y="2990149"/>
                <a:ext cx="804430" cy="804430"/>
              </a:xfrm>
              <a:prstGeom prst="rect">
                <a:avLst/>
              </a:prstGeom>
            </p:spPr>
          </p:pic>
        </p:grpSp>
        <p:sp>
          <p:nvSpPr>
            <p:cNvPr id="22" name="四角形: 角を丸くする 21">
              <a:extLst>
                <a:ext uri="{FF2B5EF4-FFF2-40B4-BE49-F238E27FC236}">
                  <a16:creationId xmlns:a16="http://schemas.microsoft.com/office/drawing/2014/main" id="{5448DC70-539A-A19F-02D0-9204DDAEC250}"/>
                </a:ext>
              </a:extLst>
            </p:cNvPr>
            <p:cNvSpPr/>
            <p:nvPr/>
          </p:nvSpPr>
          <p:spPr bwMode="auto">
            <a:xfrm>
              <a:off x="1498548" y="5344403"/>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pSp>
          <p:nvGrpSpPr>
            <p:cNvPr id="19" name="グループ化 18">
              <a:extLst>
                <a:ext uri="{FF2B5EF4-FFF2-40B4-BE49-F238E27FC236}">
                  <a16:creationId xmlns:a16="http://schemas.microsoft.com/office/drawing/2014/main" id="{49E68AB3-0D62-502A-59F9-147DC36878B7}"/>
                </a:ext>
              </a:extLst>
            </p:cNvPr>
            <p:cNvGrpSpPr/>
            <p:nvPr/>
          </p:nvGrpSpPr>
          <p:grpSpPr>
            <a:xfrm>
              <a:off x="1479369" y="2766205"/>
              <a:ext cx="6369652" cy="1008892"/>
              <a:chOff x="395287" y="1583481"/>
              <a:chExt cx="6369652" cy="1008892"/>
            </a:xfrm>
          </p:grpSpPr>
          <p:sp>
            <p:nvSpPr>
              <p:cNvPr id="20" name="四角形: 角を丸くする 19">
                <a:extLst>
                  <a:ext uri="{FF2B5EF4-FFF2-40B4-BE49-F238E27FC236}">
                    <a16:creationId xmlns:a16="http://schemas.microsoft.com/office/drawing/2014/main" id="{A7855A55-86D3-28D5-645C-A32640F3E954}"/>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2</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ビューを設定しよう！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21" name="Picture 2" descr="Microsoft SharePoint - Wikipedia">
                <a:extLst>
                  <a:ext uri="{FF2B5EF4-FFF2-40B4-BE49-F238E27FC236}">
                    <a16:creationId xmlns:a16="http://schemas.microsoft.com/office/drawing/2014/main" id="{132C696B-9527-8A28-8645-7C675117456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8" name="矢印: 下 27">
            <a:extLst>
              <a:ext uri="{FF2B5EF4-FFF2-40B4-BE49-F238E27FC236}">
                <a16:creationId xmlns:a16="http://schemas.microsoft.com/office/drawing/2014/main" id="{362365A5-6E5B-87DF-96C8-BEC10D9C44D4}"/>
              </a:ext>
            </a:extLst>
          </p:cNvPr>
          <p:cNvSpPr/>
          <p:nvPr/>
        </p:nvSpPr>
        <p:spPr bwMode="auto">
          <a:xfrm rot="16200000" flipH="1">
            <a:off x="761422" y="2979410"/>
            <a:ext cx="484632" cy="582482"/>
          </a:xfrm>
          <a:prstGeom prst="dow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5" name="Picture 2" descr="Microsoft SharePoint - Wikipedia">
            <a:extLst>
              <a:ext uri="{FF2B5EF4-FFF2-40B4-BE49-F238E27FC236}">
                <a16:creationId xmlns:a16="http://schemas.microsoft.com/office/drawing/2014/main" id="{7F411AE8-F36D-732F-1B71-77D55BF0F2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5411" y="5446634"/>
            <a:ext cx="823610" cy="804430"/>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The image is a stylized, blue, diamond-shaped icon with a prominent arrow pointing to the right.&#10;&#10;AI 生成コンテンツは誤りを含む可能性があります。">
            <a:extLst>
              <a:ext uri="{FF2B5EF4-FFF2-40B4-BE49-F238E27FC236}">
                <a16:creationId xmlns:a16="http://schemas.microsoft.com/office/drawing/2014/main" id="{8FCC760C-A333-3CAE-5C1A-38D4DB42BBAC}"/>
              </a:ext>
            </a:extLst>
          </p:cNvPr>
          <p:cNvPicPr>
            <a:picLocks noChangeAspect="1"/>
          </p:cNvPicPr>
          <p:nvPr/>
        </p:nvPicPr>
        <p:blipFill>
          <a:blip r:embed="rId5"/>
          <a:stretch>
            <a:fillRect/>
          </a:stretch>
        </p:blipFill>
        <p:spPr>
          <a:xfrm>
            <a:off x="7925102" y="5458371"/>
            <a:ext cx="823610" cy="672885"/>
          </a:xfrm>
          <a:prstGeom prst="rect">
            <a:avLst/>
          </a:prstGeom>
        </p:spPr>
      </p:pic>
    </p:spTree>
    <p:extLst>
      <p:ext uri="{BB962C8B-B14F-4D97-AF65-F5344CB8AC3E}">
        <p14:creationId xmlns:p14="http://schemas.microsoft.com/office/powerpoint/2010/main" val="2229022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descr="The image displays a SharePoint page with a list of construction repair requests, including fields for construction name, situation, image, solution date, responding person, and visibility options.&#10;&#10;AI 生成コンテンツは誤りを含む可能性があります。">
            <a:extLst>
              <a:ext uri="{FF2B5EF4-FFF2-40B4-BE49-F238E27FC236}">
                <a16:creationId xmlns:a16="http://schemas.microsoft.com/office/drawing/2014/main" id="{72EE043B-42AB-7D2A-2366-4E24245DDEB2}"/>
              </a:ext>
            </a:extLst>
          </p:cNvPr>
          <p:cNvPicPr>
            <a:picLocks noChangeAspect="1"/>
          </p:cNvPicPr>
          <p:nvPr/>
        </p:nvPicPr>
        <p:blipFill>
          <a:blip r:embed="rId3"/>
          <a:stretch>
            <a:fillRect/>
          </a:stretch>
        </p:blipFill>
        <p:spPr>
          <a:xfrm>
            <a:off x="123825" y="2801611"/>
            <a:ext cx="7839075" cy="3690185"/>
          </a:xfrm>
          <a:prstGeom prst="rect">
            <a:avLst/>
          </a:prstGeom>
        </p:spPr>
      </p:pic>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16</a:t>
            </a:fld>
            <a:endParaRPr lang="en-US" altLang="ja-JP"/>
          </a:p>
        </p:txBody>
      </p:sp>
      <p:sp>
        <p:nvSpPr>
          <p:cNvPr id="35" name="テキスト ボックス 34">
            <a:extLst>
              <a:ext uri="{FF2B5EF4-FFF2-40B4-BE49-F238E27FC236}">
                <a16:creationId xmlns:a16="http://schemas.microsoft.com/office/drawing/2014/main" id="{EE6677DD-CC36-5035-73A6-9DCE9F8A0B01}"/>
              </a:ext>
            </a:extLst>
          </p:cNvPr>
          <p:cNvSpPr txBox="1"/>
          <p:nvPr/>
        </p:nvSpPr>
        <p:spPr>
          <a:xfrm>
            <a:off x="554441" y="1476129"/>
            <a:ext cx="8589559" cy="1189556"/>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①「＋ビューの追加」を押下し、ビュー名に「閲覧用」と入力する</a:t>
            </a:r>
            <a:b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b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②表示方法を「ギャラリー」を選択し、「作成」を押下する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5E7D0F1-D570-9393-4B05-58260AE50CB0}"/>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2</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ビューを設定しよう！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EA773CA0-1F51-62A9-AE67-B262C7A4331C}"/>
              </a:ext>
            </a:extLst>
          </p:cNvPr>
          <p:cNvSpPr/>
          <p:nvPr/>
        </p:nvSpPr>
        <p:spPr bwMode="auto">
          <a:xfrm>
            <a:off x="7331951" y="3869015"/>
            <a:ext cx="507124" cy="19816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a:extLst>
              <a:ext uri="{FF2B5EF4-FFF2-40B4-BE49-F238E27FC236}">
                <a16:creationId xmlns:a16="http://schemas.microsoft.com/office/drawing/2014/main" id="{DA690178-FDA9-3550-A0CD-443A6E43BC59}"/>
              </a:ext>
            </a:extLst>
          </p:cNvPr>
          <p:cNvSpPr/>
          <p:nvPr/>
        </p:nvSpPr>
        <p:spPr bwMode="auto">
          <a:xfrm>
            <a:off x="2465826" y="3968095"/>
            <a:ext cx="3153924" cy="22136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8" name="コネクタ: カギ線 7">
            <a:extLst>
              <a:ext uri="{FF2B5EF4-FFF2-40B4-BE49-F238E27FC236}">
                <a16:creationId xmlns:a16="http://schemas.microsoft.com/office/drawing/2014/main" id="{BEDD8CFA-51FB-6534-AE46-A4E0E30D51DB}"/>
              </a:ext>
            </a:extLst>
          </p:cNvPr>
          <p:cNvCxnSpPr>
            <a:cxnSpLocks/>
            <a:stCxn id="14" idx="1"/>
            <a:endCxn id="7" idx="3"/>
          </p:cNvCxnSpPr>
          <p:nvPr/>
        </p:nvCxnSpPr>
        <p:spPr bwMode="auto">
          <a:xfrm rot="10800000" flipV="1">
            <a:off x="5619751" y="3968094"/>
            <a:ext cx="1712201" cy="1106815"/>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627431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p:txBody>
          <a:bodyPr/>
          <a:lstStyle/>
          <a:p>
            <a:pPr>
              <a:defRPr/>
            </a:pPr>
            <a:fld id="{26E3FFC8-13BA-400D-9340-DF7CE1803F62}" type="slidenum">
              <a:rPr lang="en-US" altLang="ja-JP" smtClean="0"/>
              <a:pPr>
                <a:defRPr/>
              </a:pPr>
              <a:t>17</a:t>
            </a:fld>
            <a:endParaRPr lang="en-US" altLang="ja-JP"/>
          </a:p>
        </p:txBody>
      </p:sp>
      <p:sp>
        <p:nvSpPr>
          <p:cNvPr id="3" name="テキスト ボックス 2">
            <a:extLst>
              <a:ext uri="{FF2B5EF4-FFF2-40B4-BE49-F238E27FC236}">
                <a16:creationId xmlns:a16="http://schemas.microsoft.com/office/drawing/2014/main" id="{3FACB063-E02E-D757-1683-8EDC40188B42}"/>
              </a:ext>
            </a:extLst>
          </p:cNvPr>
          <p:cNvSpPr txBox="1"/>
          <p:nvPr/>
        </p:nvSpPr>
        <p:spPr>
          <a:xfrm>
            <a:off x="395287" y="826271"/>
            <a:ext cx="8353425" cy="461665"/>
          </a:xfrm>
          <a:prstGeom prst="rect">
            <a:avLst/>
          </a:prstGeom>
          <a:noFill/>
        </p:spPr>
        <p:txBody>
          <a:bodyPr>
            <a:spAutoFit/>
          </a:bodyPr>
          <a:lstStyle/>
          <a:p>
            <a:pPr>
              <a:defRPr/>
            </a:pPr>
            <a:r>
              <a:rPr lang="ja-JP" altLang="en-US"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建物修繕依頼システムの展開手順</a:t>
            </a:r>
            <a:endParaRPr lang="en-US" altLang="ja-JP"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4BF425C6-6372-F5DB-E404-A2F05E9997FF}"/>
              </a:ext>
            </a:extLst>
          </p:cNvPr>
          <p:cNvGrpSpPr/>
          <p:nvPr/>
        </p:nvGrpSpPr>
        <p:grpSpPr>
          <a:xfrm>
            <a:off x="1479369" y="1576743"/>
            <a:ext cx="6369653" cy="4776552"/>
            <a:chOff x="1479369" y="1576743"/>
            <a:chExt cx="6369653" cy="4776552"/>
          </a:xfrm>
        </p:grpSpPr>
        <p:grpSp>
          <p:nvGrpSpPr>
            <p:cNvPr id="14" name="グループ化 13">
              <a:extLst>
                <a:ext uri="{FF2B5EF4-FFF2-40B4-BE49-F238E27FC236}">
                  <a16:creationId xmlns:a16="http://schemas.microsoft.com/office/drawing/2014/main" id="{7AFF9F78-C4F2-1905-DDF2-CA1C70E67363}"/>
                </a:ext>
              </a:extLst>
            </p:cNvPr>
            <p:cNvGrpSpPr/>
            <p:nvPr/>
          </p:nvGrpSpPr>
          <p:grpSpPr>
            <a:xfrm>
              <a:off x="1479370" y="1576743"/>
              <a:ext cx="6369652" cy="1008892"/>
              <a:chOff x="395287" y="1583481"/>
              <a:chExt cx="6369652" cy="1008892"/>
            </a:xfrm>
          </p:grpSpPr>
          <p:sp>
            <p:nvSpPr>
              <p:cNvPr id="5" name="四角形: 角を丸くする 4">
                <a:extLst>
                  <a:ext uri="{FF2B5EF4-FFF2-40B4-BE49-F238E27FC236}">
                    <a16:creationId xmlns:a16="http://schemas.microsoft.com/office/drawing/2014/main" id="{1E0F53BF-DC4C-6E1B-B04F-66F21EB9E8C2}"/>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 name="Picture 2" descr="Microsoft SharePoint - Wikipedia">
                <a:extLst>
                  <a:ext uri="{FF2B5EF4-FFF2-40B4-BE49-F238E27FC236}">
                    <a16:creationId xmlns:a16="http://schemas.microsoft.com/office/drawing/2014/main" id="{AF6543F3-7768-D135-D9C2-BCA8961243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グループ化 12">
              <a:extLst>
                <a:ext uri="{FF2B5EF4-FFF2-40B4-BE49-F238E27FC236}">
                  <a16:creationId xmlns:a16="http://schemas.microsoft.com/office/drawing/2014/main" id="{6E0D271F-B6A7-8904-1316-4482F0B9AAE3}"/>
                </a:ext>
              </a:extLst>
            </p:cNvPr>
            <p:cNvGrpSpPr/>
            <p:nvPr/>
          </p:nvGrpSpPr>
          <p:grpSpPr>
            <a:xfrm>
              <a:off x="1479369" y="4003853"/>
              <a:ext cx="6350473" cy="1008892"/>
              <a:chOff x="395286" y="2887918"/>
              <a:chExt cx="6350473" cy="1008892"/>
            </a:xfrm>
          </p:grpSpPr>
          <p:sp>
            <p:nvSpPr>
              <p:cNvPr id="6" name="四角形: 角を丸くする 5">
                <a:extLst>
                  <a:ext uri="{FF2B5EF4-FFF2-40B4-BE49-F238E27FC236}">
                    <a16:creationId xmlns:a16="http://schemas.microsoft.com/office/drawing/2014/main" id="{9B979A76-7068-64F7-0B44-FEC34B56E4B3}"/>
                  </a:ext>
                </a:extLst>
              </p:cNvPr>
              <p:cNvSpPr/>
              <p:nvPr/>
            </p:nvSpPr>
            <p:spPr bwMode="auto">
              <a:xfrm>
                <a:off x="395286" y="2887918"/>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アプリの開発しよう！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0" name="グラフィックス 9">
                <a:extLst>
                  <a:ext uri="{FF2B5EF4-FFF2-40B4-BE49-F238E27FC236}">
                    <a16:creationId xmlns:a16="http://schemas.microsoft.com/office/drawing/2014/main" id="{C95FDA21-547F-3A26-EFDC-AF5AE3968B5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329" y="2990149"/>
                <a:ext cx="804430" cy="804430"/>
              </a:xfrm>
              <a:prstGeom prst="rect">
                <a:avLst/>
              </a:prstGeom>
            </p:spPr>
          </p:pic>
        </p:grpSp>
        <p:sp>
          <p:nvSpPr>
            <p:cNvPr id="7" name="四角形: 角を丸くする 6">
              <a:extLst>
                <a:ext uri="{FF2B5EF4-FFF2-40B4-BE49-F238E27FC236}">
                  <a16:creationId xmlns:a16="http://schemas.microsoft.com/office/drawing/2014/main" id="{F88E204A-EFCF-2914-38AE-09E16C191D0D}"/>
                </a:ext>
              </a:extLst>
            </p:cNvPr>
            <p:cNvSpPr/>
            <p:nvPr/>
          </p:nvSpPr>
          <p:spPr bwMode="auto">
            <a:xfrm>
              <a:off x="1498548" y="5344403"/>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316C4E65-1F6A-E293-90CA-C9FC91373F4B}"/>
                </a:ext>
              </a:extLst>
            </p:cNvPr>
            <p:cNvGrpSpPr/>
            <p:nvPr/>
          </p:nvGrpSpPr>
          <p:grpSpPr>
            <a:xfrm>
              <a:off x="1479369" y="2766205"/>
              <a:ext cx="6369652" cy="1008892"/>
              <a:chOff x="395287" y="1583481"/>
              <a:chExt cx="6369652" cy="1008892"/>
            </a:xfrm>
          </p:grpSpPr>
          <p:sp>
            <p:nvSpPr>
              <p:cNvPr id="15" name="四角形: 角を丸くする 14">
                <a:extLst>
                  <a:ext uri="{FF2B5EF4-FFF2-40B4-BE49-F238E27FC236}">
                    <a16:creationId xmlns:a16="http://schemas.microsoft.com/office/drawing/2014/main" id="{948CAC38-F4D6-C3F2-B60B-C22FA1D81971}"/>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2</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ビューを設定しよう！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6" name="Picture 2" descr="Microsoft SharePoint - Wikipedia">
                <a:extLst>
                  <a:ext uri="{FF2B5EF4-FFF2-40B4-BE49-F238E27FC236}">
                    <a16:creationId xmlns:a16="http://schemas.microsoft.com/office/drawing/2014/main" id="{EE62DE81-BE84-3DF1-5D21-17E19921FA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9" name="図 18">
            <a:extLst>
              <a:ext uri="{FF2B5EF4-FFF2-40B4-BE49-F238E27FC236}">
                <a16:creationId xmlns:a16="http://schemas.microsoft.com/office/drawing/2014/main" id="{02C7360B-8239-596D-7474-547D132147EA}"/>
              </a:ext>
            </a:extLst>
          </p:cNvPr>
          <p:cNvPicPr>
            <a:picLocks noChangeAspect="1"/>
          </p:cNvPicPr>
          <p:nvPr/>
        </p:nvPicPr>
        <p:blipFill>
          <a:blip r:embed="rId5"/>
          <a:stretch>
            <a:fillRect/>
          </a:stretch>
        </p:blipFill>
        <p:spPr>
          <a:xfrm>
            <a:off x="703873" y="4265411"/>
            <a:ext cx="581025" cy="485775"/>
          </a:xfrm>
          <a:prstGeom prst="rect">
            <a:avLst/>
          </a:prstGeom>
        </p:spPr>
      </p:pic>
      <p:pic>
        <p:nvPicPr>
          <p:cNvPr id="18" name="Picture 2" descr="Microsoft SharePoint - Wikipedia">
            <a:extLst>
              <a:ext uri="{FF2B5EF4-FFF2-40B4-BE49-F238E27FC236}">
                <a16:creationId xmlns:a16="http://schemas.microsoft.com/office/drawing/2014/main" id="{5AF97E08-E7B4-65DE-DA87-820A498FF33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5411" y="5379292"/>
            <a:ext cx="823610" cy="804430"/>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descr="The image is a stylized, blue, diamond-shaped icon with a prominent arrow pointing to the right.&#10;&#10;AI 生成コンテンツは誤りを含む可能性があります。">
            <a:extLst>
              <a:ext uri="{FF2B5EF4-FFF2-40B4-BE49-F238E27FC236}">
                <a16:creationId xmlns:a16="http://schemas.microsoft.com/office/drawing/2014/main" id="{90A69FCD-EF2A-67D6-A644-7FA9BA26A534}"/>
              </a:ext>
            </a:extLst>
          </p:cNvPr>
          <p:cNvPicPr>
            <a:picLocks noChangeAspect="1"/>
          </p:cNvPicPr>
          <p:nvPr/>
        </p:nvPicPr>
        <p:blipFill>
          <a:blip r:embed="rId6"/>
          <a:stretch>
            <a:fillRect/>
          </a:stretch>
        </p:blipFill>
        <p:spPr>
          <a:xfrm>
            <a:off x="7925102" y="5458371"/>
            <a:ext cx="823610" cy="672885"/>
          </a:xfrm>
          <a:prstGeom prst="rect">
            <a:avLst/>
          </a:prstGeom>
        </p:spPr>
      </p:pic>
    </p:spTree>
    <p:extLst>
      <p:ext uri="{BB962C8B-B14F-4D97-AF65-F5344CB8AC3E}">
        <p14:creationId xmlns:p14="http://schemas.microsoft.com/office/powerpoint/2010/main" val="2108378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The image displays a SharePoint document with various options for editing and managing building maintenance requests, including form customization and sharing features.&#10;&#10;AI 生成コンテンツは誤りを含む可能性があります。">
            <a:extLst>
              <a:ext uri="{FF2B5EF4-FFF2-40B4-BE49-F238E27FC236}">
                <a16:creationId xmlns:a16="http://schemas.microsoft.com/office/drawing/2014/main" id="{9CDE362A-4A3C-1A00-BA12-84C1B1DCFFA7}"/>
              </a:ext>
            </a:extLst>
          </p:cNvPr>
          <p:cNvPicPr>
            <a:picLocks noChangeAspect="1"/>
          </p:cNvPicPr>
          <p:nvPr/>
        </p:nvPicPr>
        <p:blipFill>
          <a:blip r:embed="rId3"/>
          <a:stretch>
            <a:fillRect/>
          </a:stretch>
        </p:blipFill>
        <p:spPr>
          <a:xfrm>
            <a:off x="0" y="2426126"/>
            <a:ext cx="9144000" cy="2319364"/>
          </a:xfrm>
          <a:prstGeom prst="rect">
            <a:avLst/>
          </a:prstGeom>
        </p:spPr>
      </p:pic>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18</a:t>
            </a:fld>
            <a:endParaRPr lang="en-US" altLang="ja-JP"/>
          </a:p>
        </p:txBody>
      </p:sp>
      <p:sp>
        <p:nvSpPr>
          <p:cNvPr id="35" name="テキスト ボックス 34">
            <a:extLst>
              <a:ext uri="{FF2B5EF4-FFF2-40B4-BE49-F238E27FC236}">
                <a16:creationId xmlns:a16="http://schemas.microsoft.com/office/drawing/2014/main" id="{EE6677DD-CC36-5035-73A6-9DCE9F8A0B01}"/>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①「統合」を押下し、「</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Power Apps</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」を押下、「アプリの作成」を押下する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5E7D0F1-D570-9393-4B05-58260AE50CB0}"/>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161E024A-044C-05B1-9B17-EADD51161327}"/>
              </a:ext>
            </a:extLst>
          </p:cNvPr>
          <p:cNvSpPr/>
          <p:nvPr/>
        </p:nvSpPr>
        <p:spPr bwMode="auto">
          <a:xfrm flipV="1">
            <a:off x="6634206" y="3360806"/>
            <a:ext cx="633370" cy="20154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2" name="正方形/長方形 11">
            <a:extLst>
              <a:ext uri="{FF2B5EF4-FFF2-40B4-BE49-F238E27FC236}">
                <a16:creationId xmlns:a16="http://schemas.microsoft.com/office/drawing/2014/main" id="{04D92BFC-8EC4-9D42-3C95-9896D12DF468}"/>
              </a:ext>
            </a:extLst>
          </p:cNvPr>
          <p:cNvSpPr/>
          <p:nvPr/>
        </p:nvSpPr>
        <p:spPr bwMode="auto">
          <a:xfrm flipV="1">
            <a:off x="7267576" y="3652110"/>
            <a:ext cx="1212428" cy="1623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9" name="正方形/長方形 8">
            <a:extLst>
              <a:ext uri="{FF2B5EF4-FFF2-40B4-BE49-F238E27FC236}">
                <a16:creationId xmlns:a16="http://schemas.microsoft.com/office/drawing/2014/main" id="{5FD08293-F382-C4BD-CC16-777E4D39D316}"/>
              </a:ext>
            </a:extLst>
          </p:cNvPr>
          <p:cNvSpPr/>
          <p:nvPr/>
        </p:nvSpPr>
        <p:spPr bwMode="auto">
          <a:xfrm flipV="1">
            <a:off x="6003601" y="3640032"/>
            <a:ext cx="1063949" cy="20154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0" name="コネクタ: カギ線 9">
            <a:extLst>
              <a:ext uri="{FF2B5EF4-FFF2-40B4-BE49-F238E27FC236}">
                <a16:creationId xmlns:a16="http://schemas.microsoft.com/office/drawing/2014/main" id="{EB4A6E13-D292-D1F2-E02A-26931B8C87FC}"/>
              </a:ext>
            </a:extLst>
          </p:cNvPr>
          <p:cNvCxnSpPr>
            <a:cxnSpLocks/>
            <a:stCxn id="7" idx="1"/>
            <a:endCxn id="9" idx="1"/>
          </p:cNvCxnSpPr>
          <p:nvPr/>
        </p:nvCxnSpPr>
        <p:spPr bwMode="auto">
          <a:xfrm rot="10800000" flipV="1">
            <a:off x="6003602" y="3461577"/>
            <a:ext cx="630605" cy="279226"/>
          </a:xfrm>
          <a:prstGeom prst="bentConnector3">
            <a:avLst>
              <a:gd name="adj1" fmla="val 136251"/>
            </a:avLst>
          </a:prstGeom>
          <a:solidFill>
            <a:schemeClr val="accent1"/>
          </a:solidFill>
          <a:ln w="28575" cap="flat" cmpd="sng" algn="ctr">
            <a:solidFill>
              <a:srgbClr val="FF0000"/>
            </a:solidFill>
            <a:prstDash val="solid"/>
            <a:round/>
            <a:headEnd type="none" w="med" len="med"/>
            <a:tailEnd type="triangle"/>
          </a:ln>
          <a:effectLst/>
        </p:spPr>
      </p:cxnSp>
      <p:cxnSp>
        <p:nvCxnSpPr>
          <p:cNvPr id="14" name="コネクタ: カギ線 13">
            <a:extLst>
              <a:ext uri="{FF2B5EF4-FFF2-40B4-BE49-F238E27FC236}">
                <a16:creationId xmlns:a16="http://schemas.microsoft.com/office/drawing/2014/main" id="{EF439881-E4D8-20EF-9024-767A2BDA4F47}"/>
              </a:ext>
            </a:extLst>
          </p:cNvPr>
          <p:cNvCxnSpPr>
            <a:cxnSpLocks/>
            <a:stCxn id="9" idx="0"/>
            <a:endCxn id="12" idx="0"/>
          </p:cNvCxnSpPr>
          <p:nvPr/>
        </p:nvCxnSpPr>
        <p:spPr bwMode="auto">
          <a:xfrm rot="5400000" flipH="1" flipV="1">
            <a:off x="7191116" y="3158900"/>
            <a:ext cx="27134" cy="1338214"/>
          </a:xfrm>
          <a:prstGeom prst="bentConnector3">
            <a:avLst>
              <a:gd name="adj1" fmla="val -842485"/>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567262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BD5B4-5091-3E5D-FC3A-1A012478870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B3163C5-CEFF-EE6C-AA27-F3F37DA5F610}"/>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41452132-8C67-6966-B85D-2C4456F82FA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19</a:t>
            </a:fld>
            <a:endParaRPr lang="en-US" altLang="ja-JP"/>
          </a:p>
        </p:txBody>
      </p:sp>
      <p:sp>
        <p:nvSpPr>
          <p:cNvPr id="35" name="テキスト ボックス 34">
            <a:extLst>
              <a:ext uri="{FF2B5EF4-FFF2-40B4-BE49-F238E27FC236}">
                <a16:creationId xmlns:a16="http://schemas.microsoft.com/office/drawing/2014/main" id="{A5C4A9EB-6885-2EC8-C171-73CC59BF816A}"/>
              </a:ext>
            </a:extLst>
          </p:cNvPr>
          <p:cNvSpPr txBox="1"/>
          <p:nvPr/>
        </p:nvSpPr>
        <p:spPr>
          <a:xfrm>
            <a:off x="554441" y="1476129"/>
            <a:ext cx="8589559" cy="1151854"/>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②「スキップ」を押下する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③右上の上書き保存ボタンを押下し、アプリ名を「建物修繕依頼システム」として、「保存」を押下する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1A4EBEE2-F75A-E756-7FE6-EC9685F93887}"/>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6" name="図 5" descr="The image shows a Power Apps Studio interface with a message in Japanese, inviting users to customize or preview an app, and offering an option to skip the message.&#10;&#10;AI 生成コンテンツは誤りを含む可能性があります。">
            <a:extLst>
              <a:ext uri="{FF2B5EF4-FFF2-40B4-BE49-F238E27FC236}">
                <a16:creationId xmlns:a16="http://schemas.microsoft.com/office/drawing/2014/main" id="{DEA345F0-3E42-C960-AD3E-0C941DA9BAEA}"/>
              </a:ext>
            </a:extLst>
          </p:cNvPr>
          <p:cNvPicPr>
            <a:picLocks noChangeAspect="1"/>
          </p:cNvPicPr>
          <p:nvPr/>
        </p:nvPicPr>
        <p:blipFill>
          <a:blip r:embed="rId3"/>
          <a:stretch>
            <a:fillRect/>
          </a:stretch>
        </p:blipFill>
        <p:spPr>
          <a:xfrm>
            <a:off x="554441" y="3228975"/>
            <a:ext cx="2329779" cy="3184684"/>
          </a:xfrm>
          <a:prstGeom prst="rect">
            <a:avLst/>
          </a:prstGeom>
        </p:spPr>
      </p:pic>
      <p:sp>
        <p:nvSpPr>
          <p:cNvPr id="19" name="正方形/長方形 18">
            <a:extLst>
              <a:ext uri="{FF2B5EF4-FFF2-40B4-BE49-F238E27FC236}">
                <a16:creationId xmlns:a16="http://schemas.microsoft.com/office/drawing/2014/main" id="{F781666E-FEE9-D0D3-674C-273B0A448227}"/>
              </a:ext>
            </a:extLst>
          </p:cNvPr>
          <p:cNvSpPr/>
          <p:nvPr/>
        </p:nvSpPr>
        <p:spPr bwMode="auto">
          <a:xfrm flipV="1">
            <a:off x="2314574" y="5076825"/>
            <a:ext cx="454681" cy="21399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28" name="図 27" descr="The image displays a user interface for an editing screen, with options for adding background colors, editing details, and managing images for a building restoration request.&#10;&#10;AI 生成コンテンツは誤りを含む可能性があります。">
            <a:extLst>
              <a:ext uri="{FF2B5EF4-FFF2-40B4-BE49-F238E27FC236}">
                <a16:creationId xmlns:a16="http://schemas.microsoft.com/office/drawing/2014/main" id="{5C7DCBD4-F505-1890-8FDD-4CB5694A067B}"/>
              </a:ext>
            </a:extLst>
          </p:cNvPr>
          <p:cNvPicPr>
            <a:picLocks noChangeAspect="1"/>
          </p:cNvPicPr>
          <p:nvPr/>
        </p:nvPicPr>
        <p:blipFill>
          <a:blip r:embed="rId4"/>
          <a:stretch>
            <a:fillRect/>
          </a:stretch>
        </p:blipFill>
        <p:spPr>
          <a:xfrm>
            <a:off x="3258465" y="3091700"/>
            <a:ext cx="5476875" cy="3022598"/>
          </a:xfrm>
          <a:prstGeom prst="rect">
            <a:avLst/>
          </a:prstGeom>
        </p:spPr>
      </p:pic>
      <p:sp>
        <p:nvSpPr>
          <p:cNvPr id="29" name="正方形/長方形 28">
            <a:extLst>
              <a:ext uri="{FF2B5EF4-FFF2-40B4-BE49-F238E27FC236}">
                <a16:creationId xmlns:a16="http://schemas.microsoft.com/office/drawing/2014/main" id="{72C20C85-58D9-D0D5-62BD-792A2EA76F8B}"/>
              </a:ext>
            </a:extLst>
          </p:cNvPr>
          <p:cNvSpPr/>
          <p:nvPr/>
        </p:nvSpPr>
        <p:spPr bwMode="auto">
          <a:xfrm flipV="1">
            <a:off x="3625745" y="5101350"/>
            <a:ext cx="2555980" cy="82319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30" name="コネクタ: カギ線 29">
            <a:extLst>
              <a:ext uri="{FF2B5EF4-FFF2-40B4-BE49-F238E27FC236}">
                <a16:creationId xmlns:a16="http://schemas.microsoft.com/office/drawing/2014/main" id="{9D799DDE-2EE5-F880-9D6A-DEA3C68DEFFA}"/>
              </a:ext>
            </a:extLst>
          </p:cNvPr>
          <p:cNvCxnSpPr>
            <a:cxnSpLocks/>
            <a:stCxn id="32" idx="0"/>
            <a:endCxn id="29" idx="0"/>
          </p:cNvCxnSpPr>
          <p:nvPr/>
        </p:nvCxnSpPr>
        <p:spPr bwMode="auto">
          <a:xfrm rot="5400000">
            <a:off x="5361258" y="2771452"/>
            <a:ext cx="2695574" cy="3610620"/>
          </a:xfrm>
          <a:prstGeom prst="bentConnector3">
            <a:avLst>
              <a:gd name="adj1" fmla="val 108481"/>
            </a:avLst>
          </a:prstGeom>
          <a:solidFill>
            <a:schemeClr val="accent1"/>
          </a:solidFill>
          <a:ln w="28575" cap="flat" cmpd="sng" algn="ctr">
            <a:solidFill>
              <a:srgbClr val="FF0000"/>
            </a:solidFill>
            <a:prstDash val="solid"/>
            <a:round/>
            <a:headEnd type="none" w="med" len="med"/>
            <a:tailEnd type="triangle"/>
          </a:ln>
          <a:effectLst/>
        </p:spPr>
      </p:cxnSp>
      <p:sp>
        <p:nvSpPr>
          <p:cNvPr id="32" name="正方形/長方形 31">
            <a:extLst>
              <a:ext uri="{FF2B5EF4-FFF2-40B4-BE49-F238E27FC236}">
                <a16:creationId xmlns:a16="http://schemas.microsoft.com/office/drawing/2014/main" id="{79EF5FE6-F5CE-8D94-BEEF-DD323B591F35}"/>
              </a:ext>
            </a:extLst>
          </p:cNvPr>
          <p:cNvSpPr/>
          <p:nvPr/>
        </p:nvSpPr>
        <p:spPr bwMode="auto">
          <a:xfrm flipV="1">
            <a:off x="8439150" y="3121980"/>
            <a:ext cx="150409" cy="10699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1672999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p:txBody>
          <a:bodyPr/>
          <a:lstStyle/>
          <a:p>
            <a:pPr>
              <a:defRPr/>
            </a:pPr>
            <a:fld id="{26E3FFC8-13BA-400D-9340-DF7CE1803F62}" type="slidenum">
              <a:rPr lang="en-US" altLang="ja-JP" smtClean="0"/>
              <a:pPr>
                <a:defRPr/>
              </a:pPr>
              <a:t>2</a:t>
            </a:fld>
            <a:endParaRPr lang="en-US" altLang="ja-JP"/>
          </a:p>
        </p:txBody>
      </p:sp>
      <p:sp>
        <p:nvSpPr>
          <p:cNvPr id="3" name="テキスト ボックス 2">
            <a:extLst>
              <a:ext uri="{FF2B5EF4-FFF2-40B4-BE49-F238E27FC236}">
                <a16:creationId xmlns:a16="http://schemas.microsoft.com/office/drawing/2014/main" id="{3FACB063-E02E-D757-1683-8EDC40188B42}"/>
              </a:ext>
            </a:extLst>
          </p:cNvPr>
          <p:cNvSpPr txBox="1"/>
          <p:nvPr/>
        </p:nvSpPr>
        <p:spPr>
          <a:xfrm>
            <a:off x="395287" y="826271"/>
            <a:ext cx="8353425" cy="461665"/>
          </a:xfrm>
          <a:prstGeom prst="rect">
            <a:avLst/>
          </a:prstGeom>
          <a:noFill/>
        </p:spPr>
        <p:txBody>
          <a:bodyPr>
            <a:spAutoFit/>
          </a:bodyPr>
          <a:lstStyle/>
          <a:p>
            <a:pPr>
              <a:defRPr/>
            </a:pPr>
            <a:r>
              <a:rPr lang="ja-JP" altLang="en-US"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建物修繕依頼システムの展開手順</a:t>
            </a:r>
            <a:endParaRPr lang="en-US" altLang="ja-JP"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4BF425C6-6372-F5DB-E404-A2F05E9997FF}"/>
              </a:ext>
            </a:extLst>
          </p:cNvPr>
          <p:cNvGrpSpPr/>
          <p:nvPr/>
        </p:nvGrpSpPr>
        <p:grpSpPr>
          <a:xfrm>
            <a:off x="1479369" y="1576743"/>
            <a:ext cx="6369653" cy="4776552"/>
            <a:chOff x="1479369" y="1576743"/>
            <a:chExt cx="6369653" cy="4776552"/>
          </a:xfrm>
        </p:grpSpPr>
        <p:grpSp>
          <p:nvGrpSpPr>
            <p:cNvPr id="14" name="グループ化 13">
              <a:extLst>
                <a:ext uri="{FF2B5EF4-FFF2-40B4-BE49-F238E27FC236}">
                  <a16:creationId xmlns:a16="http://schemas.microsoft.com/office/drawing/2014/main" id="{7AFF9F78-C4F2-1905-DDF2-CA1C70E67363}"/>
                </a:ext>
              </a:extLst>
            </p:cNvPr>
            <p:cNvGrpSpPr/>
            <p:nvPr/>
          </p:nvGrpSpPr>
          <p:grpSpPr>
            <a:xfrm>
              <a:off x="1479370" y="1576743"/>
              <a:ext cx="6369652" cy="1008892"/>
              <a:chOff x="395287" y="1583481"/>
              <a:chExt cx="6369652" cy="1008892"/>
            </a:xfrm>
          </p:grpSpPr>
          <p:sp>
            <p:nvSpPr>
              <p:cNvPr id="5" name="四角形: 角を丸くする 4">
                <a:extLst>
                  <a:ext uri="{FF2B5EF4-FFF2-40B4-BE49-F238E27FC236}">
                    <a16:creationId xmlns:a16="http://schemas.microsoft.com/office/drawing/2014/main" id="{1E0F53BF-DC4C-6E1B-B04F-66F21EB9E8C2}"/>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 name="Picture 2" descr="Microsoft SharePoint - Wikipedia">
                <a:extLst>
                  <a:ext uri="{FF2B5EF4-FFF2-40B4-BE49-F238E27FC236}">
                    <a16:creationId xmlns:a16="http://schemas.microsoft.com/office/drawing/2014/main" id="{AF6543F3-7768-D135-D9C2-BCA8961243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グループ化 12">
              <a:extLst>
                <a:ext uri="{FF2B5EF4-FFF2-40B4-BE49-F238E27FC236}">
                  <a16:creationId xmlns:a16="http://schemas.microsoft.com/office/drawing/2014/main" id="{6E0D271F-B6A7-8904-1316-4482F0B9AAE3}"/>
                </a:ext>
              </a:extLst>
            </p:cNvPr>
            <p:cNvGrpSpPr/>
            <p:nvPr/>
          </p:nvGrpSpPr>
          <p:grpSpPr>
            <a:xfrm>
              <a:off x="1479369" y="4003853"/>
              <a:ext cx="6350473" cy="1008892"/>
              <a:chOff x="395286" y="2887918"/>
              <a:chExt cx="6350473" cy="1008892"/>
            </a:xfrm>
          </p:grpSpPr>
          <p:sp>
            <p:nvSpPr>
              <p:cNvPr id="6" name="四角形: 角を丸くする 5">
                <a:extLst>
                  <a:ext uri="{FF2B5EF4-FFF2-40B4-BE49-F238E27FC236}">
                    <a16:creationId xmlns:a16="http://schemas.microsoft.com/office/drawing/2014/main" id="{9B979A76-7068-64F7-0B44-FEC34B56E4B3}"/>
                  </a:ext>
                </a:extLst>
              </p:cNvPr>
              <p:cNvSpPr/>
              <p:nvPr/>
            </p:nvSpPr>
            <p:spPr bwMode="auto">
              <a:xfrm>
                <a:off x="395286" y="2887918"/>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アプリのインポートしよう！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0" name="グラフィックス 9">
                <a:extLst>
                  <a:ext uri="{FF2B5EF4-FFF2-40B4-BE49-F238E27FC236}">
                    <a16:creationId xmlns:a16="http://schemas.microsoft.com/office/drawing/2014/main" id="{C95FDA21-547F-3A26-EFDC-AF5AE3968B5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329" y="2990149"/>
                <a:ext cx="804430" cy="804430"/>
              </a:xfrm>
              <a:prstGeom prst="rect">
                <a:avLst/>
              </a:prstGeom>
            </p:spPr>
          </p:pic>
        </p:grpSp>
        <p:sp>
          <p:nvSpPr>
            <p:cNvPr id="7" name="四角形: 角を丸くする 6">
              <a:extLst>
                <a:ext uri="{FF2B5EF4-FFF2-40B4-BE49-F238E27FC236}">
                  <a16:creationId xmlns:a16="http://schemas.microsoft.com/office/drawing/2014/main" id="{F88E204A-EFCF-2914-38AE-09E16C191D0D}"/>
                </a:ext>
              </a:extLst>
            </p:cNvPr>
            <p:cNvSpPr/>
            <p:nvPr/>
          </p:nvSpPr>
          <p:spPr bwMode="auto">
            <a:xfrm>
              <a:off x="1498548" y="5344403"/>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316C4E65-1F6A-E293-90CA-C9FC91373F4B}"/>
                </a:ext>
              </a:extLst>
            </p:cNvPr>
            <p:cNvGrpSpPr/>
            <p:nvPr/>
          </p:nvGrpSpPr>
          <p:grpSpPr>
            <a:xfrm>
              <a:off x="1479369" y="2766205"/>
              <a:ext cx="6369652" cy="1008892"/>
              <a:chOff x="395287" y="1583481"/>
              <a:chExt cx="6369652" cy="1008892"/>
            </a:xfrm>
          </p:grpSpPr>
          <p:sp>
            <p:nvSpPr>
              <p:cNvPr id="15" name="四角形: 角を丸くする 14">
                <a:extLst>
                  <a:ext uri="{FF2B5EF4-FFF2-40B4-BE49-F238E27FC236}">
                    <a16:creationId xmlns:a16="http://schemas.microsoft.com/office/drawing/2014/main" id="{948CAC38-F4D6-C3F2-B60B-C22FA1D81971}"/>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2</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ビューを設定しよう！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6" name="Picture 2" descr="Microsoft SharePoint - Wikipedia">
                <a:extLst>
                  <a:ext uri="{FF2B5EF4-FFF2-40B4-BE49-F238E27FC236}">
                    <a16:creationId xmlns:a16="http://schemas.microsoft.com/office/drawing/2014/main" id="{EE62DE81-BE84-3DF1-5D21-17E19921FA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8" name="Picture 2" descr="Microsoft SharePoint - Wikipedia">
            <a:extLst>
              <a:ext uri="{FF2B5EF4-FFF2-40B4-BE49-F238E27FC236}">
                <a16:creationId xmlns:a16="http://schemas.microsoft.com/office/drawing/2014/main" id="{2D12B90A-D418-027E-F18A-BC60C4A931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5411" y="5392599"/>
            <a:ext cx="823610" cy="804430"/>
          </a:xfrm>
          <a:prstGeom prst="rect">
            <a:avLst/>
          </a:prstGeom>
          <a:noFill/>
          <a:extLst>
            <a:ext uri="{909E8E84-426E-40DD-AFC4-6F175D3DCCD1}">
              <a14:hiddenFill xmlns:a14="http://schemas.microsoft.com/office/drawing/2010/main">
                <a:solidFill>
                  <a:srgbClr val="FFFFFF"/>
                </a:solidFill>
              </a14:hiddenFill>
            </a:ext>
          </a:extLst>
        </p:spPr>
      </p:pic>
      <p:pic>
        <p:nvPicPr>
          <p:cNvPr id="12" name="図 11" descr="The image is a stylized, blue, diamond-shaped icon with a prominent arrow pointing to the right.&#10;&#10;AI 生成コンテンツは誤りを含む可能性があります。">
            <a:extLst>
              <a:ext uri="{FF2B5EF4-FFF2-40B4-BE49-F238E27FC236}">
                <a16:creationId xmlns:a16="http://schemas.microsoft.com/office/drawing/2014/main" id="{69924D55-9006-4BBF-DF44-EC8281A2FCC2}"/>
              </a:ext>
            </a:extLst>
          </p:cNvPr>
          <p:cNvPicPr>
            <a:picLocks noChangeAspect="1"/>
          </p:cNvPicPr>
          <p:nvPr/>
        </p:nvPicPr>
        <p:blipFill>
          <a:blip r:embed="rId5"/>
          <a:stretch>
            <a:fillRect/>
          </a:stretch>
        </p:blipFill>
        <p:spPr>
          <a:xfrm>
            <a:off x="7925102" y="5458371"/>
            <a:ext cx="823610" cy="672885"/>
          </a:xfrm>
          <a:prstGeom prst="rect">
            <a:avLst/>
          </a:prstGeom>
        </p:spPr>
      </p:pic>
    </p:spTree>
    <p:extLst>
      <p:ext uri="{BB962C8B-B14F-4D97-AF65-F5344CB8AC3E}">
        <p14:creationId xmlns:p14="http://schemas.microsoft.com/office/powerpoint/2010/main" val="3318059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64122-8721-9EFF-AFD1-9EFBDBFD81E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202675B-ED9E-385F-C443-B334E43D6AA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C77B8A6C-2545-6070-BDA3-183BE83F2FC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20</a:t>
            </a:fld>
            <a:endParaRPr lang="en-US" altLang="ja-JP"/>
          </a:p>
        </p:txBody>
      </p:sp>
      <p:sp>
        <p:nvSpPr>
          <p:cNvPr id="35" name="テキスト ボックス 34">
            <a:extLst>
              <a:ext uri="{FF2B5EF4-FFF2-40B4-BE49-F238E27FC236}">
                <a16:creationId xmlns:a16="http://schemas.microsoft.com/office/drawing/2014/main" id="{6F543E2F-8D98-B21E-A7E5-E1EA0E14F6CB}"/>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④画面左側のツリービューの「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EditScreen1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」を押下し、「画面の複製」を押下する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A222C14B-D9C8-4023-C728-9ED27CE09CC5}"/>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3" name="図 12" descr="The image displays a computer screen with a file explorer window, featuring various file icons, a search bar, and a toolbar with options for copying, renaming, and refreshing.&#10;&#10;AI 生成コンテンツは誤りを含む可能性があります。">
            <a:extLst>
              <a:ext uri="{FF2B5EF4-FFF2-40B4-BE49-F238E27FC236}">
                <a16:creationId xmlns:a16="http://schemas.microsoft.com/office/drawing/2014/main" id="{BFE1E366-D5A7-904A-DCB6-91CFF1E55401}"/>
              </a:ext>
            </a:extLst>
          </p:cNvPr>
          <p:cNvPicPr>
            <a:picLocks noChangeAspect="1"/>
          </p:cNvPicPr>
          <p:nvPr/>
        </p:nvPicPr>
        <p:blipFill>
          <a:blip r:embed="rId3"/>
          <a:stretch>
            <a:fillRect/>
          </a:stretch>
        </p:blipFill>
        <p:spPr>
          <a:xfrm>
            <a:off x="4200525" y="2445634"/>
            <a:ext cx="3114675" cy="4113273"/>
          </a:xfrm>
          <a:prstGeom prst="rect">
            <a:avLst/>
          </a:prstGeom>
        </p:spPr>
      </p:pic>
      <p:sp>
        <p:nvSpPr>
          <p:cNvPr id="15" name="正方形/長方形 14">
            <a:extLst>
              <a:ext uri="{FF2B5EF4-FFF2-40B4-BE49-F238E27FC236}">
                <a16:creationId xmlns:a16="http://schemas.microsoft.com/office/drawing/2014/main" id="{CB8DC8D7-A550-131A-EC27-4F74CCEFBEA9}"/>
              </a:ext>
            </a:extLst>
          </p:cNvPr>
          <p:cNvSpPr/>
          <p:nvPr/>
        </p:nvSpPr>
        <p:spPr bwMode="auto">
          <a:xfrm flipV="1">
            <a:off x="5994610" y="4323214"/>
            <a:ext cx="1212428" cy="1623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6" name="コネクタ: カギ線 15">
            <a:extLst>
              <a:ext uri="{FF2B5EF4-FFF2-40B4-BE49-F238E27FC236}">
                <a16:creationId xmlns:a16="http://schemas.microsoft.com/office/drawing/2014/main" id="{39A5F11E-A33C-85CA-CBDE-56553A66B450}"/>
              </a:ext>
            </a:extLst>
          </p:cNvPr>
          <p:cNvCxnSpPr>
            <a:cxnSpLocks/>
            <a:stCxn id="17" idx="2"/>
            <a:endCxn id="15" idx="0"/>
          </p:cNvCxnSpPr>
          <p:nvPr/>
        </p:nvCxnSpPr>
        <p:spPr bwMode="auto">
          <a:xfrm rot="5400000" flipH="1" flipV="1">
            <a:off x="5565664" y="5052270"/>
            <a:ext cx="1601886" cy="468434"/>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
        <p:nvSpPr>
          <p:cNvPr id="17" name="正方形/長方形 16">
            <a:extLst>
              <a:ext uri="{FF2B5EF4-FFF2-40B4-BE49-F238E27FC236}">
                <a16:creationId xmlns:a16="http://schemas.microsoft.com/office/drawing/2014/main" id="{7C7BC3C0-64DC-8539-98BC-385C349C1E4B}"/>
              </a:ext>
            </a:extLst>
          </p:cNvPr>
          <p:cNvSpPr/>
          <p:nvPr/>
        </p:nvSpPr>
        <p:spPr bwMode="auto">
          <a:xfrm flipV="1">
            <a:off x="5994610" y="6087430"/>
            <a:ext cx="275560" cy="23716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7246621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342ED-9F4C-20D6-A2AC-CCA82304254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D54EB01-BA7C-7FF0-7174-9B6905234AD9}"/>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0A8170A4-F3D2-1D1D-F5DB-56503ACF6199}"/>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21</a:t>
            </a:fld>
            <a:endParaRPr lang="en-US" altLang="ja-JP"/>
          </a:p>
        </p:txBody>
      </p:sp>
      <p:sp>
        <p:nvSpPr>
          <p:cNvPr id="35" name="テキスト ボックス 34">
            <a:extLst>
              <a:ext uri="{FF2B5EF4-FFF2-40B4-BE49-F238E27FC236}">
                <a16:creationId xmlns:a16="http://schemas.microsoft.com/office/drawing/2014/main" id="{6FFB08E9-4774-F7E4-D169-9A6DBE9B2208}"/>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作業を進める中で、画面右側のプロパティが表示されない場合は、プロパティボタンを押下すると、表示されるようになる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BF2E68B8-96EA-10C0-7A74-88619CAC2E58}"/>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26" name="図 25" descr="The image displays a user interface with a Japanese language editing page, featuring a checkbox, text fields for 'theme', 'background color', and 'edit', and a section for 'construction request system' with placeholders for 'building name', 'situation', and 'image'.&#10;&#10;AI 生成コンテンツは誤りを含む可能性があります。">
            <a:extLst>
              <a:ext uri="{FF2B5EF4-FFF2-40B4-BE49-F238E27FC236}">
                <a16:creationId xmlns:a16="http://schemas.microsoft.com/office/drawing/2014/main" id="{E4C25034-65C9-808F-DEF9-06F32DBE76F5}"/>
              </a:ext>
            </a:extLst>
          </p:cNvPr>
          <p:cNvPicPr>
            <a:picLocks noChangeAspect="1"/>
          </p:cNvPicPr>
          <p:nvPr/>
        </p:nvPicPr>
        <p:blipFill>
          <a:blip r:embed="rId3"/>
          <a:stretch>
            <a:fillRect/>
          </a:stretch>
        </p:blipFill>
        <p:spPr>
          <a:xfrm>
            <a:off x="554441" y="2330157"/>
            <a:ext cx="5420056" cy="2484192"/>
          </a:xfrm>
          <a:prstGeom prst="rect">
            <a:avLst/>
          </a:prstGeom>
        </p:spPr>
      </p:pic>
      <p:sp>
        <p:nvSpPr>
          <p:cNvPr id="27" name="正方形/長方形 26">
            <a:extLst>
              <a:ext uri="{FF2B5EF4-FFF2-40B4-BE49-F238E27FC236}">
                <a16:creationId xmlns:a16="http://schemas.microsoft.com/office/drawing/2014/main" id="{AA52021B-8C94-7155-F008-A2C270860E90}"/>
              </a:ext>
            </a:extLst>
          </p:cNvPr>
          <p:cNvSpPr/>
          <p:nvPr/>
        </p:nvSpPr>
        <p:spPr bwMode="auto">
          <a:xfrm flipV="1">
            <a:off x="4052235" y="2339782"/>
            <a:ext cx="202129" cy="15316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29" name="図 28" descr="The image displays a user interface with a Japanese text overlay, showing a property page with an editable background image and adjustable positioning options.&#10;&#10;AI 生成コンテンツは誤りを含む可能性があります。">
            <a:extLst>
              <a:ext uri="{FF2B5EF4-FFF2-40B4-BE49-F238E27FC236}">
                <a16:creationId xmlns:a16="http://schemas.microsoft.com/office/drawing/2014/main" id="{BF590A9C-5B75-5604-D5A7-CF7FB666809A}"/>
              </a:ext>
            </a:extLst>
          </p:cNvPr>
          <p:cNvPicPr>
            <a:picLocks noChangeAspect="1"/>
          </p:cNvPicPr>
          <p:nvPr/>
        </p:nvPicPr>
        <p:blipFill>
          <a:blip r:embed="rId4"/>
          <a:stretch>
            <a:fillRect/>
          </a:stretch>
        </p:blipFill>
        <p:spPr>
          <a:xfrm>
            <a:off x="5464534" y="3103906"/>
            <a:ext cx="3222266" cy="3685467"/>
          </a:xfrm>
          <a:prstGeom prst="rect">
            <a:avLst/>
          </a:prstGeom>
        </p:spPr>
      </p:pic>
      <p:sp>
        <p:nvSpPr>
          <p:cNvPr id="30" name="正方形/長方形 29">
            <a:extLst>
              <a:ext uri="{FF2B5EF4-FFF2-40B4-BE49-F238E27FC236}">
                <a16:creationId xmlns:a16="http://schemas.microsoft.com/office/drawing/2014/main" id="{8868ED2E-C3BA-6726-C8E7-D471FB0D1E31}"/>
              </a:ext>
            </a:extLst>
          </p:cNvPr>
          <p:cNvSpPr/>
          <p:nvPr/>
        </p:nvSpPr>
        <p:spPr bwMode="auto">
          <a:xfrm flipV="1">
            <a:off x="6432860" y="3623631"/>
            <a:ext cx="2253939" cy="279641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31" name="コネクタ: カギ線 30">
            <a:extLst>
              <a:ext uri="{FF2B5EF4-FFF2-40B4-BE49-F238E27FC236}">
                <a16:creationId xmlns:a16="http://schemas.microsoft.com/office/drawing/2014/main" id="{93B20D25-9359-3345-7F4A-009BDCAD758A}"/>
              </a:ext>
            </a:extLst>
          </p:cNvPr>
          <p:cNvCxnSpPr>
            <a:cxnSpLocks/>
            <a:stCxn id="27" idx="0"/>
            <a:endCxn id="30" idx="2"/>
          </p:cNvCxnSpPr>
          <p:nvPr/>
        </p:nvCxnSpPr>
        <p:spPr bwMode="auto">
          <a:xfrm rot="16200000" flipH="1">
            <a:off x="5291221" y="1355022"/>
            <a:ext cx="1130688" cy="3406530"/>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822821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BF197-995F-C48A-BAE6-5405D5A37CAC}"/>
            </a:ext>
          </a:extLst>
        </p:cNvPr>
        <p:cNvGrpSpPr/>
        <p:nvPr/>
      </p:nvGrpSpPr>
      <p:grpSpPr>
        <a:xfrm>
          <a:off x="0" y="0"/>
          <a:ext cx="0" cy="0"/>
          <a:chOff x="0" y="0"/>
          <a:chExt cx="0" cy="0"/>
        </a:xfrm>
      </p:grpSpPr>
      <p:pic>
        <p:nvPicPr>
          <p:cNvPr id="9" name="図 8" descr="The image displays a user interface with a tree structure, including options for searching, adding, copying, and deleting screens, and features for renaming, collapsing, and expanding elements, along with a code display option.&#10;&#10;AI 生成コンテンツは誤りを含む可能性があります。">
            <a:extLst>
              <a:ext uri="{FF2B5EF4-FFF2-40B4-BE49-F238E27FC236}">
                <a16:creationId xmlns:a16="http://schemas.microsoft.com/office/drawing/2014/main" id="{C0E127AE-FB4F-34BE-DDFC-71D378BF044A}"/>
              </a:ext>
            </a:extLst>
          </p:cNvPr>
          <p:cNvPicPr>
            <a:picLocks noChangeAspect="1"/>
          </p:cNvPicPr>
          <p:nvPr/>
        </p:nvPicPr>
        <p:blipFill>
          <a:blip r:embed="rId3"/>
          <a:stretch>
            <a:fillRect/>
          </a:stretch>
        </p:blipFill>
        <p:spPr>
          <a:xfrm>
            <a:off x="196743" y="2476196"/>
            <a:ext cx="2965557" cy="4011690"/>
          </a:xfrm>
          <a:prstGeom prst="rect">
            <a:avLst/>
          </a:prstGeom>
        </p:spPr>
      </p:pic>
      <p:sp>
        <p:nvSpPr>
          <p:cNvPr id="2" name="タイトル 1">
            <a:extLst>
              <a:ext uri="{FF2B5EF4-FFF2-40B4-BE49-F238E27FC236}">
                <a16:creationId xmlns:a16="http://schemas.microsoft.com/office/drawing/2014/main" id="{4454196B-F728-232A-0AAE-A0F7DBA03AB9}"/>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F02F5786-1CEE-8EC6-4649-AE4531A56B83}"/>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22</a:t>
            </a:fld>
            <a:endParaRPr lang="en-US" altLang="ja-JP"/>
          </a:p>
        </p:txBody>
      </p:sp>
      <p:sp>
        <p:nvSpPr>
          <p:cNvPr id="35" name="テキスト ボックス 34">
            <a:extLst>
              <a:ext uri="{FF2B5EF4-FFF2-40B4-BE49-F238E27FC236}">
                <a16:creationId xmlns:a16="http://schemas.microsoft.com/office/drawing/2014/main" id="{D7A8E2EB-F7C0-EFC8-9B02-D5BD61616126}"/>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⑤各画面の名前が英語のため、分かりやすいように日本語に変更する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C1C7C0CB-F148-170E-330F-035103D76712}"/>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45940880-0113-57D7-83FD-88AB30CC4685}"/>
              </a:ext>
            </a:extLst>
          </p:cNvPr>
          <p:cNvSpPr/>
          <p:nvPr/>
        </p:nvSpPr>
        <p:spPr bwMode="auto">
          <a:xfrm flipV="1">
            <a:off x="1851235" y="5061748"/>
            <a:ext cx="1212428" cy="1623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6" name="コネクタ: カギ線 15">
            <a:extLst>
              <a:ext uri="{FF2B5EF4-FFF2-40B4-BE49-F238E27FC236}">
                <a16:creationId xmlns:a16="http://schemas.microsoft.com/office/drawing/2014/main" id="{7938BBA7-1D69-6BE2-32B5-9D9F3ADE362E}"/>
              </a:ext>
            </a:extLst>
          </p:cNvPr>
          <p:cNvCxnSpPr>
            <a:cxnSpLocks/>
            <a:stCxn id="17" idx="2"/>
            <a:endCxn id="15" idx="2"/>
          </p:cNvCxnSpPr>
          <p:nvPr/>
        </p:nvCxnSpPr>
        <p:spPr bwMode="auto">
          <a:xfrm rot="16200000" flipH="1">
            <a:off x="1572146" y="4176445"/>
            <a:ext cx="1373942" cy="396664"/>
          </a:xfrm>
          <a:prstGeom prst="bentConnector3">
            <a:avLst>
              <a:gd name="adj1" fmla="val -16638"/>
            </a:avLst>
          </a:prstGeom>
          <a:solidFill>
            <a:schemeClr val="accent1"/>
          </a:solidFill>
          <a:ln w="28575" cap="flat" cmpd="sng" algn="ctr">
            <a:solidFill>
              <a:srgbClr val="FF0000"/>
            </a:solidFill>
            <a:prstDash val="solid"/>
            <a:round/>
            <a:headEnd type="none" w="med" len="med"/>
            <a:tailEnd type="triangle"/>
          </a:ln>
          <a:effectLst/>
        </p:spPr>
      </p:cxnSp>
      <p:sp>
        <p:nvSpPr>
          <p:cNvPr id="17" name="正方形/長方形 16">
            <a:extLst>
              <a:ext uri="{FF2B5EF4-FFF2-40B4-BE49-F238E27FC236}">
                <a16:creationId xmlns:a16="http://schemas.microsoft.com/office/drawing/2014/main" id="{8CDF7397-2CB4-7637-7AA0-DCEB0D68209A}"/>
              </a:ext>
            </a:extLst>
          </p:cNvPr>
          <p:cNvSpPr/>
          <p:nvPr/>
        </p:nvSpPr>
        <p:spPr bwMode="auto">
          <a:xfrm flipV="1">
            <a:off x="1923005" y="3687806"/>
            <a:ext cx="275560" cy="162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aphicFrame>
        <p:nvGraphicFramePr>
          <p:cNvPr id="21" name="表 20">
            <a:extLst>
              <a:ext uri="{FF2B5EF4-FFF2-40B4-BE49-F238E27FC236}">
                <a16:creationId xmlns:a16="http://schemas.microsoft.com/office/drawing/2014/main" id="{765E8A0E-A23B-BCA9-5021-14FAD2B866B8}"/>
              </a:ext>
            </a:extLst>
          </p:cNvPr>
          <p:cNvGraphicFramePr>
            <a:graphicFrameLocks noGrp="1"/>
          </p:cNvGraphicFramePr>
          <p:nvPr>
            <p:extLst>
              <p:ext uri="{D42A27DB-BD31-4B8C-83A1-F6EECF244321}">
                <p14:modId xmlns:p14="http://schemas.microsoft.com/office/powerpoint/2010/main" val="3172464251"/>
              </p:ext>
            </p:extLst>
          </p:nvPr>
        </p:nvGraphicFramePr>
        <p:xfrm>
          <a:off x="3371849" y="3341871"/>
          <a:ext cx="5680289" cy="1829435"/>
        </p:xfrm>
        <a:graphic>
          <a:graphicData uri="http://schemas.openxmlformats.org/drawingml/2006/table">
            <a:tbl>
              <a:tblPr firstRow="1" bandRow="1">
                <a:tableStyleId>{5C22544A-7EE6-4342-B048-85BDC9FD1C3A}</a:tableStyleId>
              </a:tblPr>
              <a:tblGrid>
                <a:gridCol w="2552972">
                  <a:extLst>
                    <a:ext uri="{9D8B030D-6E8A-4147-A177-3AD203B41FA5}">
                      <a16:colId xmlns:a16="http://schemas.microsoft.com/office/drawing/2014/main" val="2829579647"/>
                    </a:ext>
                  </a:extLst>
                </a:gridCol>
                <a:gridCol w="3127317">
                  <a:extLst>
                    <a:ext uri="{9D8B030D-6E8A-4147-A177-3AD203B41FA5}">
                      <a16:colId xmlns:a16="http://schemas.microsoft.com/office/drawing/2014/main" val="76309512"/>
                    </a:ext>
                  </a:extLst>
                </a:gridCol>
              </a:tblGrid>
              <a:tr h="337312">
                <a:tc>
                  <a:txBody>
                    <a:bodyPr/>
                    <a:lstStyle/>
                    <a:p>
                      <a:r>
                        <a:rPr kumimoji="1" lang="ja-JP" altLang="en-US"/>
                        <a:t>変更前</a:t>
                      </a:r>
                    </a:p>
                  </a:txBody>
                  <a:tcPr/>
                </a:tc>
                <a:tc>
                  <a:txBody>
                    <a:bodyPr/>
                    <a:lstStyle/>
                    <a:p>
                      <a:r>
                        <a:rPr kumimoji="1" lang="ja-JP" altLang="en-US"/>
                        <a:t>変更後</a:t>
                      </a:r>
                    </a:p>
                  </a:txBody>
                  <a:tcPr/>
                </a:tc>
                <a:extLst>
                  <a:ext uri="{0D108BD9-81ED-4DB2-BD59-A6C34878D82A}">
                    <a16:rowId xmlns:a16="http://schemas.microsoft.com/office/drawing/2014/main" val="3810778030"/>
                  </a:ext>
                </a:extLst>
              </a:tr>
              <a:tr h="337312">
                <a:tc>
                  <a:txBody>
                    <a:bodyPr/>
                    <a:lstStyle/>
                    <a:p>
                      <a:r>
                        <a:rPr kumimoji="1" lang="en-US" altLang="ja-JP"/>
                        <a:t>BrowseScreen1</a:t>
                      </a:r>
                      <a:endParaRPr kumimoji="1" lang="ja-JP" altLang="en-US"/>
                    </a:p>
                  </a:txBody>
                  <a:tcPr/>
                </a:tc>
                <a:tc>
                  <a:txBody>
                    <a:bodyPr/>
                    <a:lstStyle/>
                    <a:p>
                      <a:r>
                        <a:rPr kumimoji="1" lang="ja-JP" altLang="en-US"/>
                        <a:t>ホーム画面</a:t>
                      </a:r>
                    </a:p>
                  </a:txBody>
                  <a:tcPr/>
                </a:tc>
                <a:extLst>
                  <a:ext uri="{0D108BD9-81ED-4DB2-BD59-A6C34878D82A}">
                    <a16:rowId xmlns:a16="http://schemas.microsoft.com/office/drawing/2014/main" val="1601040971"/>
                  </a:ext>
                </a:extLst>
              </a:tr>
              <a:tr h="337312">
                <a:tc>
                  <a:txBody>
                    <a:bodyPr/>
                    <a:lstStyle/>
                    <a:p>
                      <a:r>
                        <a:rPr kumimoji="1" lang="en-US" altLang="ja-JP"/>
                        <a:t>DetailScreen1</a:t>
                      </a:r>
                      <a:endParaRPr kumimoji="1" lang="ja-JP" altLang="en-US"/>
                    </a:p>
                  </a:txBody>
                  <a:tcPr/>
                </a:tc>
                <a:tc>
                  <a:txBody>
                    <a:bodyPr/>
                    <a:lstStyle/>
                    <a:p>
                      <a:r>
                        <a:rPr kumimoji="1" lang="ja-JP" altLang="en-US"/>
                        <a:t>建物修繕詳細情報画面</a:t>
                      </a:r>
                    </a:p>
                  </a:txBody>
                  <a:tcPr/>
                </a:tc>
                <a:extLst>
                  <a:ext uri="{0D108BD9-81ED-4DB2-BD59-A6C34878D82A}">
                    <a16:rowId xmlns:a16="http://schemas.microsoft.com/office/drawing/2014/main" val="1555912640"/>
                  </a:ext>
                </a:extLst>
              </a:tr>
              <a:tr h="337312">
                <a:tc>
                  <a:txBody>
                    <a:bodyPr/>
                    <a:lstStyle/>
                    <a:p>
                      <a:r>
                        <a:rPr kumimoji="1" lang="en-US" altLang="ja-JP"/>
                        <a:t>EditScreen1</a:t>
                      </a:r>
                      <a:endParaRPr kumimoji="1" lang="ja-JP" altLang="en-US"/>
                    </a:p>
                  </a:txBody>
                  <a:tcPr/>
                </a:tc>
                <a:tc>
                  <a:txBody>
                    <a:bodyPr/>
                    <a:lstStyle/>
                    <a:p>
                      <a:r>
                        <a:rPr kumimoji="1" lang="ja-JP" altLang="en-US"/>
                        <a:t>新規建物修繕情報登録画面</a:t>
                      </a:r>
                    </a:p>
                  </a:txBody>
                  <a:tcPr/>
                </a:tc>
                <a:extLst>
                  <a:ext uri="{0D108BD9-81ED-4DB2-BD59-A6C34878D82A}">
                    <a16:rowId xmlns:a16="http://schemas.microsoft.com/office/drawing/2014/main" val="3380559788"/>
                  </a:ext>
                </a:extLst>
              </a:tr>
              <a:tr h="337312">
                <a:tc>
                  <a:txBody>
                    <a:bodyPr/>
                    <a:lstStyle/>
                    <a:p>
                      <a:r>
                        <a:rPr kumimoji="1" lang="en-US" altLang="ja-JP"/>
                        <a:t>EditScreen1_1</a:t>
                      </a:r>
                      <a:endParaRPr kumimoji="1" lang="ja-JP" altLang="en-US"/>
                    </a:p>
                  </a:txBody>
                  <a:tcPr/>
                </a:tc>
                <a:tc>
                  <a:txBody>
                    <a:bodyPr/>
                    <a:lstStyle/>
                    <a:p>
                      <a:r>
                        <a:rPr kumimoji="1" lang="ja-JP" altLang="en-US"/>
                        <a:t>建物修繕情報更新</a:t>
                      </a:r>
                      <a:r>
                        <a:rPr kumimoji="1" lang="en-US" altLang="ja-JP"/>
                        <a:t>/</a:t>
                      </a:r>
                      <a:r>
                        <a:rPr kumimoji="1" lang="ja-JP" altLang="en-US"/>
                        <a:t>修正画面</a:t>
                      </a:r>
                    </a:p>
                  </a:txBody>
                  <a:tcPr/>
                </a:tc>
                <a:extLst>
                  <a:ext uri="{0D108BD9-81ED-4DB2-BD59-A6C34878D82A}">
                    <a16:rowId xmlns:a16="http://schemas.microsoft.com/office/drawing/2014/main" val="1137058245"/>
                  </a:ext>
                </a:extLst>
              </a:tr>
            </a:tbl>
          </a:graphicData>
        </a:graphic>
      </p:graphicFrame>
    </p:spTree>
    <p:extLst>
      <p:ext uri="{BB962C8B-B14F-4D97-AF65-F5344CB8AC3E}">
        <p14:creationId xmlns:p14="http://schemas.microsoft.com/office/powerpoint/2010/main" val="21257374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E15AC-C9C4-07B5-E154-2042DB7F5A33}"/>
            </a:ext>
          </a:extLst>
        </p:cNvPr>
        <p:cNvGrpSpPr/>
        <p:nvPr/>
      </p:nvGrpSpPr>
      <p:grpSpPr>
        <a:xfrm>
          <a:off x="0" y="0"/>
          <a:ext cx="0" cy="0"/>
          <a:chOff x="0" y="0"/>
          <a:chExt cx="0" cy="0"/>
        </a:xfrm>
      </p:grpSpPr>
      <p:pic>
        <p:nvPicPr>
          <p:cNvPr id="6" name="図 5" descr="The image displays a mobile app interface with a search icon, a new screen icon, and various action buttons for editing, deleting, and navigating to the home page or detail view.&#10;&#10;AI 生成コンテンツは誤りを含む可能性があります。">
            <a:extLst>
              <a:ext uri="{FF2B5EF4-FFF2-40B4-BE49-F238E27FC236}">
                <a16:creationId xmlns:a16="http://schemas.microsoft.com/office/drawing/2014/main" id="{E8EAC4E7-140B-0EC8-23B0-A6E9ABE6F889}"/>
              </a:ext>
            </a:extLst>
          </p:cNvPr>
          <p:cNvPicPr>
            <a:picLocks noChangeAspect="1"/>
          </p:cNvPicPr>
          <p:nvPr/>
        </p:nvPicPr>
        <p:blipFill>
          <a:blip r:embed="rId3"/>
          <a:stretch>
            <a:fillRect/>
          </a:stretch>
        </p:blipFill>
        <p:spPr>
          <a:xfrm>
            <a:off x="400550" y="2222430"/>
            <a:ext cx="2437864" cy="4068315"/>
          </a:xfrm>
          <a:prstGeom prst="rect">
            <a:avLst/>
          </a:prstGeom>
        </p:spPr>
      </p:pic>
      <p:sp>
        <p:nvSpPr>
          <p:cNvPr id="2" name="タイトル 1">
            <a:extLst>
              <a:ext uri="{FF2B5EF4-FFF2-40B4-BE49-F238E27FC236}">
                <a16:creationId xmlns:a16="http://schemas.microsoft.com/office/drawing/2014/main" id="{C8098C61-7C48-4361-C464-54A2EC0972BA}"/>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EE4B1CE2-5FEA-61C3-4290-8F2D35B2066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23</a:t>
            </a:fld>
            <a:endParaRPr lang="en-US" altLang="ja-JP"/>
          </a:p>
        </p:txBody>
      </p:sp>
      <p:sp>
        <p:nvSpPr>
          <p:cNvPr id="35" name="テキスト ボックス 34">
            <a:extLst>
              <a:ext uri="{FF2B5EF4-FFF2-40B4-BE49-F238E27FC236}">
                <a16:creationId xmlns:a16="http://schemas.microsoft.com/office/drawing/2014/main" id="{60BDFF2F-F7CB-4789-9788-2EE6209D5667}"/>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⑥「建物修繕詳細情報画面」の「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DetailForm1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⑦画面右側のプロパティのフィールド「</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8</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件選択済み」を押下する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460B5100-4EF2-D777-85F2-A47E0A0B7985}"/>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93D0D679-BAAA-A4DA-F751-7893DEE59426}"/>
              </a:ext>
            </a:extLst>
          </p:cNvPr>
          <p:cNvSpPr/>
          <p:nvPr/>
        </p:nvSpPr>
        <p:spPr bwMode="auto">
          <a:xfrm flipV="1">
            <a:off x="980439" y="4050096"/>
            <a:ext cx="1618828" cy="17661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6" name="コネクタ: カギ線 15">
            <a:extLst>
              <a:ext uri="{FF2B5EF4-FFF2-40B4-BE49-F238E27FC236}">
                <a16:creationId xmlns:a16="http://schemas.microsoft.com/office/drawing/2014/main" id="{36B6E5A6-17F0-47FF-3D32-917DA4504D94}"/>
              </a:ext>
            </a:extLst>
          </p:cNvPr>
          <p:cNvCxnSpPr>
            <a:cxnSpLocks/>
            <a:stCxn id="17" idx="2"/>
            <a:endCxn id="15" idx="3"/>
          </p:cNvCxnSpPr>
          <p:nvPr/>
        </p:nvCxnSpPr>
        <p:spPr bwMode="auto">
          <a:xfrm rot="16200000" flipH="1">
            <a:off x="1884730" y="3423867"/>
            <a:ext cx="319940" cy="1109134"/>
          </a:xfrm>
          <a:prstGeom prst="bentConnector4">
            <a:avLst>
              <a:gd name="adj1" fmla="val -71451"/>
              <a:gd name="adj2" fmla="val 120611"/>
            </a:avLst>
          </a:prstGeom>
          <a:solidFill>
            <a:schemeClr val="accent1"/>
          </a:solidFill>
          <a:ln w="28575" cap="flat" cmpd="sng" algn="ctr">
            <a:solidFill>
              <a:srgbClr val="FF0000"/>
            </a:solidFill>
            <a:prstDash val="solid"/>
            <a:round/>
            <a:headEnd type="none" w="med" len="med"/>
            <a:tailEnd type="triangle"/>
          </a:ln>
          <a:effectLst/>
        </p:spPr>
      </p:cxnSp>
      <p:sp>
        <p:nvSpPr>
          <p:cNvPr id="17" name="正方形/長方形 16">
            <a:extLst>
              <a:ext uri="{FF2B5EF4-FFF2-40B4-BE49-F238E27FC236}">
                <a16:creationId xmlns:a16="http://schemas.microsoft.com/office/drawing/2014/main" id="{3E770F7C-F496-42AB-86C2-D9A1C3E5BAFA}"/>
              </a:ext>
            </a:extLst>
          </p:cNvPr>
          <p:cNvSpPr/>
          <p:nvPr/>
        </p:nvSpPr>
        <p:spPr bwMode="auto">
          <a:xfrm flipV="1">
            <a:off x="787399" y="3818464"/>
            <a:ext cx="1405468" cy="17661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23" name="図 22" descr="The image displays a mobile application screen with a building renovation request form, featuring fields for project details, date, position, size, color, category, and contact information.&#10;&#10;AI 生成コンテンツは誤りを含む可能性があります。">
            <a:extLst>
              <a:ext uri="{FF2B5EF4-FFF2-40B4-BE49-F238E27FC236}">
                <a16:creationId xmlns:a16="http://schemas.microsoft.com/office/drawing/2014/main" id="{5007314F-6122-8C49-4750-C042982BA1F8}"/>
              </a:ext>
            </a:extLst>
          </p:cNvPr>
          <p:cNvPicPr>
            <a:picLocks noChangeAspect="1"/>
          </p:cNvPicPr>
          <p:nvPr/>
        </p:nvPicPr>
        <p:blipFill>
          <a:blip r:embed="rId4"/>
          <a:stretch>
            <a:fillRect/>
          </a:stretch>
        </p:blipFill>
        <p:spPr>
          <a:xfrm>
            <a:off x="3541149" y="2369900"/>
            <a:ext cx="5333312" cy="3729641"/>
          </a:xfrm>
          <a:prstGeom prst="rect">
            <a:avLst/>
          </a:prstGeom>
        </p:spPr>
      </p:pic>
      <p:sp>
        <p:nvSpPr>
          <p:cNvPr id="5" name="正方形/長方形 4">
            <a:extLst>
              <a:ext uri="{FF2B5EF4-FFF2-40B4-BE49-F238E27FC236}">
                <a16:creationId xmlns:a16="http://schemas.microsoft.com/office/drawing/2014/main" id="{30CB7B37-5F19-AB08-3AB9-02BCEE48CB94}"/>
              </a:ext>
            </a:extLst>
          </p:cNvPr>
          <p:cNvSpPr/>
          <p:nvPr/>
        </p:nvSpPr>
        <p:spPr bwMode="auto">
          <a:xfrm flipV="1">
            <a:off x="8229600" y="3340692"/>
            <a:ext cx="809414" cy="19178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4101180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91B7B-DA36-9090-D6A6-6A6C7ED4309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13D3A5D-E393-C17F-C852-BE98A82A9B2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C7F92855-ED8C-C828-8F7B-57153049C30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24</a:t>
            </a:fld>
            <a:endParaRPr lang="en-US" altLang="ja-JP"/>
          </a:p>
        </p:txBody>
      </p:sp>
      <p:sp>
        <p:nvSpPr>
          <p:cNvPr id="35" name="テキスト ボックス 34">
            <a:extLst>
              <a:ext uri="{FF2B5EF4-FFF2-40B4-BE49-F238E27FC236}">
                <a16:creationId xmlns:a16="http://schemas.microsoft.com/office/drawing/2014/main" id="{D6C0A2EB-B99F-4AED-D81E-4C79B6EB6E7A}"/>
              </a:ext>
            </a:extLst>
          </p:cNvPr>
          <p:cNvSpPr txBox="1"/>
          <p:nvPr/>
        </p:nvSpPr>
        <p:spPr>
          <a:xfrm>
            <a:off x="554441" y="1476129"/>
            <a:ext cx="8589559" cy="1151854"/>
          </a:xfrm>
          <a:prstGeom prst="rect">
            <a:avLst/>
          </a:prstGeom>
          <a:noFill/>
        </p:spPr>
        <p:txBody>
          <a:bodyPr wrap="square" rtlCol="0">
            <a:spAutoFit/>
          </a:bodyPr>
          <a:lstStyle/>
          <a:p>
            <a:pPr algn="l">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⑧「タイトル」の「</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削除」を押下する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⑨「＋フィールドの追加」を押下し、</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STEP1</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で作成した項目で選択できるものにすべて「☑」を入れ、「追加」を押下する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8F834499-7C5E-F56F-530F-BA577264E27F}"/>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6" name="図 5" descr="The image shows a user interface with various tabs and options for adding a field, setting up a property, and managing details for a building, including input fields for date, categories, and contact information.&#10;&#10;AI 生成コンテンツは誤りを含む可能性があります。">
            <a:extLst>
              <a:ext uri="{FF2B5EF4-FFF2-40B4-BE49-F238E27FC236}">
                <a16:creationId xmlns:a16="http://schemas.microsoft.com/office/drawing/2014/main" id="{BEC9776E-2991-A4AA-DA12-7FAE7A54AA43}"/>
              </a:ext>
            </a:extLst>
          </p:cNvPr>
          <p:cNvPicPr>
            <a:picLocks noChangeAspect="1"/>
          </p:cNvPicPr>
          <p:nvPr/>
        </p:nvPicPr>
        <p:blipFill>
          <a:blip r:embed="rId3"/>
          <a:stretch>
            <a:fillRect/>
          </a:stretch>
        </p:blipFill>
        <p:spPr>
          <a:xfrm>
            <a:off x="236807" y="2743808"/>
            <a:ext cx="4190814" cy="3294881"/>
          </a:xfrm>
          <a:prstGeom prst="rect">
            <a:avLst/>
          </a:prstGeom>
        </p:spPr>
      </p:pic>
      <p:pic>
        <p:nvPicPr>
          <p:cNvPr id="8" name="図 7" descr="The image displays a user interface with a form to add fields, including fields for file extensions, display options, and attributes such as size, position, and color.&#10;&#10;AI 生成コンテンツは誤りを含む可能性があります。">
            <a:extLst>
              <a:ext uri="{FF2B5EF4-FFF2-40B4-BE49-F238E27FC236}">
                <a16:creationId xmlns:a16="http://schemas.microsoft.com/office/drawing/2014/main" id="{DF4ED28D-E4AF-1016-36AD-DF6CEFECDB6D}"/>
              </a:ext>
            </a:extLst>
          </p:cNvPr>
          <p:cNvPicPr>
            <a:picLocks noChangeAspect="1"/>
          </p:cNvPicPr>
          <p:nvPr/>
        </p:nvPicPr>
        <p:blipFill>
          <a:blip r:embed="rId4"/>
          <a:stretch>
            <a:fillRect/>
          </a:stretch>
        </p:blipFill>
        <p:spPr>
          <a:xfrm>
            <a:off x="4803006" y="2543123"/>
            <a:ext cx="3883794" cy="3706638"/>
          </a:xfrm>
          <a:prstGeom prst="rect">
            <a:avLst/>
          </a:prstGeom>
        </p:spPr>
      </p:pic>
      <p:sp>
        <p:nvSpPr>
          <p:cNvPr id="10" name="正方形/長方形 9">
            <a:extLst>
              <a:ext uri="{FF2B5EF4-FFF2-40B4-BE49-F238E27FC236}">
                <a16:creationId xmlns:a16="http://schemas.microsoft.com/office/drawing/2014/main" id="{2F4F3141-1D66-50E8-668F-B6DDA4D8805E}"/>
              </a:ext>
            </a:extLst>
          </p:cNvPr>
          <p:cNvSpPr/>
          <p:nvPr/>
        </p:nvSpPr>
        <p:spPr bwMode="auto">
          <a:xfrm flipV="1">
            <a:off x="2059807" y="4067042"/>
            <a:ext cx="809414" cy="19178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1" name="正方形/長方形 10">
            <a:extLst>
              <a:ext uri="{FF2B5EF4-FFF2-40B4-BE49-F238E27FC236}">
                <a16:creationId xmlns:a16="http://schemas.microsoft.com/office/drawing/2014/main" id="{C8A3F049-2954-218D-81DE-146344187D17}"/>
              </a:ext>
            </a:extLst>
          </p:cNvPr>
          <p:cNvSpPr/>
          <p:nvPr/>
        </p:nvSpPr>
        <p:spPr bwMode="auto">
          <a:xfrm flipV="1">
            <a:off x="2059806" y="3372590"/>
            <a:ext cx="272407" cy="19178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2" name="コネクタ: カギ線 11">
            <a:extLst>
              <a:ext uri="{FF2B5EF4-FFF2-40B4-BE49-F238E27FC236}">
                <a16:creationId xmlns:a16="http://schemas.microsoft.com/office/drawing/2014/main" id="{79E58D67-A41D-534C-D5BE-2840D63FEEBA}"/>
              </a:ext>
            </a:extLst>
          </p:cNvPr>
          <p:cNvCxnSpPr>
            <a:cxnSpLocks/>
            <a:stCxn id="11" idx="3"/>
            <a:endCxn id="10" idx="3"/>
          </p:cNvCxnSpPr>
          <p:nvPr/>
        </p:nvCxnSpPr>
        <p:spPr bwMode="auto">
          <a:xfrm>
            <a:off x="2332213" y="3468480"/>
            <a:ext cx="537008" cy="694452"/>
          </a:xfrm>
          <a:prstGeom prst="bentConnector3">
            <a:avLst>
              <a:gd name="adj1" fmla="val 142569"/>
            </a:avLst>
          </a:prstGeom>
          <a:solidFill>
            <a:schemeClr val="accent1"/>
          </a:solidFill>
          <a:ln w="28575" cap="flat" cmpd="sng" algn="ctr">
            <a:solidFill>
              <a:srgbClr val="FF0000"/>
            </a:solidFill>
            <a:prstDash val="solid"/>
            <a:round/>
            <a:headEnd type="none" w="med" len="med"/>
            <a:tailEnd type="triangle"/>
          </a:ln>
          <a:effectLst/>
        </p:spPr>
      </p:cxnSp>
      <p:sp>
        <p:nvSpPr>
          <p:cNvPr id="18" name="正方形/長方形 17">
            <a:extLst>
              <a:ext uri="{FF2B5EF4-FFF2-40B4-BE49-F238E27FC236}">
                <a16:creationId xmlns:a16="http://schemas.microsoft.com/office/drawing/2014/main" id="{37CEAE38-12BF-8FB1-4AEB-ED3A65D17555}"/>
              </a:ext>
            </a:extLst>
          </p:cNvPr>
          <p:cNvSpPr/>
          <p:nvPr/>
        </p:nvSpPr>
        <p:spPr bwMode="auto">
          <a:xfrm flipV="1">
            <a:off x="4822256" y="2824387"/>
            <a:ext cx="809414" cy="19178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9" name="正方形/長方形 18">
            <a:extLst>
              <a:ext uri="{FF2B5EF4-FFF2-40B4-BE49-F238E27FC236}">
                <a16:creationId xmlns:a16="http://schemas.microsoft.com/office/drawing/2014/main" id="{B3B71C3A-EBDD-4236-A7C0-E14009EC414E}"/>
              </a:ext>
            </a:extLst>
          </p:cNvPr>
          <p:cNvSpPr/>
          <p:nvPr/>
        </p:nvSpPr>
        <p:spPr bwMode="auto">
          <a:xfrm flipV="1">
            <a:off x="4880899" y="4152076"/>
            <a:ext cx="1389269" cy="67375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20" name="コネクタ: カギ線 19">
            <a:extLst>
              <a:ext uri="{FF2B5EF4-FFF2-40B4-BE49-F238E27FC236}">
                <a16:creationId xmlns:a16="http://schemas.microsoft.com/office/drawing/2014/main" id="{7676920A-DF24-19A3-3BC1-ECEADE1EA4F9}"/>
              </a:ext>
            </a:extLst>
          </p:cNvPr>
          <p:cNvCxnSpPr>
            <a:cxnSpLocks/>
            <a:stCxn id="18" idx="0"/>
            <a:endCxn id="19" idx="2"/>
          </p:cNvCxnSpPr>
          <p:nvPr/>
        </p:nvCxnSpPr>
        <p:spPr bwMode="auto">
          <a:xfrm rot="16200000" flipH="1">
            <a:off x="4833294" y="3409835"/>
            <a:ext cx="1135909" cy="348571"/>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
        <p:nvSpPr>
          <p:cNvPr id="24" name="正方形/長方形 23">
            <a:extLst>
              <a:ext uri="{FF2B5EF4-FFF2-40B4-BE49-F238E27FC236}">
                <a16:creationId xmlns:a16="http://schemas.microsoft.com/office/drawing/2014/main" id="{63DB1763-E1EC-50CC-B143-A6E8C4152D58}"/>
              </a:ext>
            </a:extLst>
          </p:cNvPr>
          <p:cNvSpPr/>
          <p:nvPr/>
        </p:nvSpPr>
        <p:spPr bwMode="auto">
          <a:xfrm flipV="1">
            <a:off x="4890524" y="5532461"/>
            <a:ext cx="530115" cy="40040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25" name="コネクタ: カギ線 24">
            <a:extLst>
              <a:ext uri="{FF2B5EF4-FFF2-40B4-BE49-F238E27FC236}">
                <a16:creationId xmlns:a16="http://schemas.microsoft.com/office/drawing/2014/main" id="{3F48315A-CE85-28CE-A5CE-9C15F1A8A207}"/>
              </a:ext>
            </a:extLst>
          </p:cNvPr>
          <p:cNvCxnSpPr>
            <a:cxnSpLocks/>
            <a:stCxn id="19" idx="0"/>
            <a:endCxn id="24" idx="2"/>
          </p:cNvCxnSpPr>
          <p:nvPr/>
        </p:nvCxnSpPr>
        <p:spPr bwMode="auto">
          <a:xfrm rot="5400000">
            <a:off x="5012244" y="4969171"/>
            <a:ext cx="706628" cy="419952"/>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226669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5C990-188F-EE47-D4F8-5DD478C559E8}"/>
            </a:ext>
          </a:extLst>
        </p:cNvPr>
        <p:cNvGrpSpPr/>
        <p:nvPr/>
      </p:nvGrpSpPr>
      <p:grpSpPr>
        <a:xfrm>
          <a:off x="0" y="0"/>
          <a:ext cx="0" cy="0"/>
          <a:chOff x="0" y="0"/>
          <a:chExt cx="0" cy="0"/>
        </a:xfrm>
      </p:grpSpPr>
      <p:pic>
        <p:nvPicPr>
          <p:cNvPr id="6" name="図 5" descr="The image displays a Japanese interface with a form for adding a field, including fields for building name, category, registration date, and respondent details.&#10;&#10;AI 生成コンテンツは誤りを含む可能性があります。">
            <a:extLst>
              <a:ext uri="{FF2B5EF4-FFF2-40B4-BE49-F238E27FC236}">
                <a16:creationId xmlns:a16="http://schemas.microsoft.com/office/drawing/2014/main" id="{B80EC0A0-DE14-8040-9C0A-44CB77B35C77}"/>
              </a:ext>
            </a:extLst>
          </p:cNvPr>
          <p:cNvPicPr>
            <a:picLocks noChangeAspect="1"/>
          </p:cNvPicPr>
          <p:nvPr/>
        </p:nvPicPr>
        <p:blipFill>
          <a:blip r:embed="rId3"/>
          <a:stretch>
            <a:fillRect/>
          </a:stretch>
        </p:blipFill>
        <p:spPr>
          <a:xfrm>
            <a:off x="428915" y="2489942"/>
            <a:ext cx="1963435" cy="3997944"/>
          </a:xfrm>
          <a:prstGeom prst="rect">
            <a:avLst/>
          </a:prstGeom>
        </p:spPr>
      </p:pic>
      <p:sp>
        <p:nvSpPr>
          <p:cNvPr id="2" name="タイトル 1">
            <a:extLst>
              <a:ext uri="{FF2B5EF4-FFF2-40B4-BE49-F238E27FC236}">
                <a16:creationId xmlns:a16="http://schemas.microsoft.com/office/drawing/2014/main" id="{C9E2098B-CB35-C745-8549-0116DA257AC6}"/>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78D2FAFD-F20D-491A-F050-F0EFBDB5776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25</a:t>
            </a:fld>
            <a:endParaRPr lang="en-US" altLang="ja-JP"/>
          </a:p>
        </p:txBody>
      </p:sp>
      <p:sp>
        <p:nvSpPr>
          <p:cNvPr id="35" name="テキスト ボックス 34">
            <a:extLst>
              <a:ext uri="{FF2B5EF4-FFF2-40B4-BE49-F238E27FC236}">
                <a16:creationId xmlns:a16="http://schemas.microsoft.com/office/drawing/2014/main" id="{585FFFA6-3200-E0E6-5BFC-24429C8941FB}"/>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⑩追加されたフィールドは詳細情報まで表示されているため、「</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⑪フィールドが</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個あることを確認する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431727D3-AF17-EB70-416F-067BD9AFA305}"/>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114B53D3-F803-0D25-57E3-E0DE0D1B43A0}"/>
              </a:ext>
            </a:extLst>
          </p:cNvPr>
          <p:cNvSpPr/>
          <p:nvPr/>
        </p:nvSpPr>
        <p:spPr bwMode="auto">
          <a:xfrm flipV="1">
            <a:off x="487361" y="4811709"/>
            <a:ext cx="145778" cy="14923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11" name="図 10" descr="The image displays a list of fields for a form, including fields for building name, category, registration date, and contact information for both the requester and the respondent, along with a field for resolution date.&#10;&#10;AI 生成コンテンツは誤りを含む可能性があります。">
            <a:extLst>
              <a:ext uri="{FF2B5EF4-FFF2-40B4-BE49-F238E27FC236}">
                <a16:creationId xmlns:a16="http://schemas.microsoft.com/office/drawing/2014/main" id="{5E4980CB-D7AA-841D-343D-FCE85549DCCA}"/>
              </a:ext>
            </a:extLst>
          </p:cNvPr>
          <p:cNvPicPr>
            <a:picLocks noChangeAspect="1"/>
          </p:cNvPicPr>
          <p:nvPr/>
        </p:nvPicPr>
        <p:blipFill>
          <a:blip r:embed="rId4"/>
          <a:stretch>
            <a:fillRect/>
          </a:stretch>
        </p:blipFill>
        <p:spPr>
          <a:xfrm>
            <a:off x="4984452" y="2094841"/>
            <a:ext cx="2364006" cy="4154920"/>
          </a:xfrm>
          <a:prstGeom prst="rect">
            <a:avLst/>
          </a:prstGeom>
        </p:spPr>
      </p:pic>
    </p:spTree>
    <p:extLst>
      <p:ext uri="{BB962C8B-B14F-4D97-AF65-F5344CB8AC3E}">
        <p14:creationId xmlns:p14="http://schemas.microsoft.com/office/powerpoint/2010/main" val="111846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02A19-CB32-7A46-6D47-2F74C59943AC}"/>
            </a:ext>
          </a:extLst>
        </p:cNvPr>
        <p:cNvGrpSpPr/>
        <p:nvPr/>
      </p:nvGrpSpPr>
      <p:grpSpPr>
        <a:xfrm>
          <a:off x="0" y="0"/>
          <a:ext cx="0" cy="0"/>
          <a:chOff x="0" y="0"/>
          <a:chExt cx="0" cy="0"/>
        </a:xfrm>
      </p:grpSpPr>
      <p:pic>
        <p:nvPicPr>
          <p:cNvPr id="6" name="図 5" descr="The image displays a form with multiple fields, including categories, names, emails, and comments, along with date fields for registration and resolution.&#10;&#10;AI 生成コンテンツは誤りを含む可能性があります。">
            <a:extLst>
              <a:ext uri="{FF2B5EF4-FFF2-40B4-BE49-F238E27FC236}">
                <a16:creationId xmlns:a16="http://schemas.microsoft.com/office/drawing/2014/main" id="{7419D6B3-268A-3C89-62D7-1C208D209702}"/>
              </a:ext>
            </a:extLst>
          </p:cNvPr>
          <p:cNvPicPr>
            <a:picLocks noChangeAspect="1"/>
          </p:cNvPicPr>
          <p:nvPr/>
        </p:nvPicPr>
        <p:blipFill>
          <a:blip r:embed="rId3"/>
          <a:stretch>
            <a:fillRect/>
          </a:stretch>
        </p:blipFill>
        <p:spPr>
          <a:xfrm>
            <a:off x="3407330" y="2426410"/>
            <a:ext cx="2329339" cy="4142268"/>
          </a:xfrm>
          <a:prstGeom prst="rect">
            <a:avLst/>
          </a:prstGeom>
        </p:spPr>
      </p:pic>
      <p:sp>
        <p:nvSpPr>
          <p:cNvPr id="2" name="タイトル 1">
            <a:extLst>
              <a:ext uri="{FF2B5EF4-FFF2-40B4-BE49-F238E27FC236}">
                <a16:creationId xmlns:a16="http://schemas.microsoft.com/office/drawing/2014/main" id="{DBD996CF-DABC-C7E5-51B8-6BF585B15DC5}"/>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D7DA2893-CCBB-72D3-2BC1-A4C73F9005F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26</a:t>
            </a:fld>
            <a:endParaRPr lang="en-US" altLang="ja-JP"/>
          </a:p>
        </p:txBody>
      </p:sp>
      <p:sp>
        <p:nvSpPr>
          <p:cNvPr id="35" name="テキスト ボックス 34">
            <a:extLst>
              <a:ext uri="{FF2B5EF4-FFF2-40B4-BE49-F238E27FC236}">
                <a16:creationId xmlns:a16="http://schemas.microsoft.com/office/drawing/2014/main" id="{F550BCD2-FCD4-D141-A8B4-E878C0F29936}"/>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⑫フィールドを左クリックしたまま、上下に動かし、ドラッグ＆ドロップすることで順番を入れ替えることができる、以下の画像の通りの順番に入れ替える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626B7D85-AEF9-43A9-9913-EECF237CDF22}"/>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5907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15E9C-65EA-5960-952D-3A9EA07852E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394CE20-649A-4318-175F-368F7DBCA23F}"/>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6698BF78-8F3C-F952-1BCE-5331B52B41C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27</a:t>
            </a:fld>
            <a:endParaRPr lang="en-US" altLang="ja-JP"/>
          </a:p>
        </p:txBody>
      </p:sp>
      <p:sp>
        <p:nvSpPr>
          <p:cNvPr id="35" name="テキスト ボックス 34">
            <a:extLst>
              <a:ext uri="{FF2B5EF4-FFF2-40B4-BE49-F238E27FC236}">
                <a16:creationId xmlns:a16="http://schemas.microsoft.com/office/drawing/2014/main" id="{733846A7-EC79-F966-38E6-48385A760693}"/>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⑬「新規建物修繕情報登録画面」の「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EditForm1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」を押下し、プロパティの「フィールドの編集」を押下する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E32FEE56-F1E6-968E-4FBA-A48582A7884C}"/>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4" name="図 13" descr="The image displays a user interface with a tree view, a search function, and a new building information form, specifically for editing data card information.&#10;&#10;AI 生成コンテンツは誤りを含む可能性があります。">
            <a:extLst>
              <a:ext uri="{FF2B5EF4-FFF2-40B4-BE49-F238E27FC236}">
                <a16:creationId xmlns:a16="http://schemas.microsoft.com/office/drawing/2014/main" id="{8375FDD1-B5A7-2099-1611-3AF56BFEE7A8}"/>
              </a:ext>
            </a:extLst>
          </p:cNvPr>
          <p:cNvPicPr>
            <a:picLocks noChangeAspect="1"/>
          </p:cNvPicPr>
          <p:nvPr/>
        </p:nvPicPr>
        <p:blipFill>
          <a:blip r:embed="rId3"/>
          <a:stretch>
            <a:fillRect/>
          </a:stretch>
        </p:blipFill>
        <p:spPr>
          <a:xfrm>
            <a:off x="428915" y="2249878"/>
            <a:ext cx="2978303" cy="3340272"/>
          </a:xfrm>
          <a:prstGeom prst="rect">
            <a:avLst/>
          </a:prstGeom>
        </p:spPr>
      </p:pic>
      <p:sp>
        <p:nvSpPr>
          <p:cNvPr id="18" name="正方形/長方形 17">
            <a:extLst>
              <a:ext uri="{FF2B5EF4-FFF2-40B4-BE49-F238E27FC236}">
                <a16:creationId xmlns:a16="http://schemas.microsoft.com/office/drawing/2014/main" id="{D41B9CB5-CA2A-8D9B-8559-60067DA79123}"/>
              </a:ext>
            </a:extLst>
          </p:cNvPr>
          <p:cNvSpPr/>
          <p:nvPr/>
        </p:nvSpPr>
        <p:spPr bwMode="auto">
          <a:xfrm flipV="1">
            <a:off x="1119951" y="4815280"/>
            <a:ext cx="1252451" cy="1623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20" name="図 19" descr="The image displays a user interface for a Property Repair Request System, featuring fields for inputting details such as property name, date, location, size, color, and category.&#10;&#10;AI 生成コンテンツは誤りを含む可能性があります。">
            <a:extLst>
              <a:ext uri="{FF2B5EF4-FFF2-40B4-BE49-F238E27FC236}">
                <a16:creationId xmlns:a16="http://schemas.microsoft.com/office/drawing/2014/main" id="{157BEF2E-F430-FD00-F3F7-EA8BDC9C4FCC}"/>
              </a:ext>
            </a:extLst>
          </p:cNvPr>
          <p:cNvPicPr>
            <a:picLocks noChangeAspect="1"/>
          </p:cNvPicPr>
          <p:nvPr/>
        </p:nvPicPr>
        <p:blipFill>
          <a:blip r:embed="rId4"/>
          <a:stretch>
            <a:fillRect/>
          </a:stretch>
        </p:blipFill>
        <p:spPr>
          <a:xfrm>
            <a:off x="3727447" y="2599645"/>
            <a:ext cx="5262547" cy="3685958"/>
          </a:xfrm>
          <a:prstGeom prst="rect">
            <a:avLst/>
          </a:prstGeom>
        </p:spPr>
      </p:pic>
      <p:sp>
        <p:nvSpPr>
          <p:cNvPr id="21" name="正方形/長方形 20">
            <a:extLst>
              <a:ext uri="{FF2B5EF4-FFF2-40B4-BE49-F238E27FC236}">
                <a16:creationId xmlns:a16="http://schemas.microsoft.com/office/drawing/2014/main" id="{CCBC0AAB-92ED-7967-A41D-4777AB9B0643}"/>
              </a:ext>
            </a:extLst>
          </p:cNvPr>
          <p:cNvSpPr/>
          <p:nvPr/>
        </p:nvSpPr>
        <p:spPr bwMode="auto">
          <a:xfrm flipV="1">
            <a:off x="8369300" y="3562392"/>
            <a:ext cx="584200" cy="1623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7722676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2FB1F-8462-581C-417B-0A211BD71724}"/>
            </a:ext>
          </a:extLst>
        </p:cNvPr>
        <p:cNvGrpSpPr/>
        <p:nvPr/>
      </p:nvGrpSpPr>
      <p:grpSpPr>
        <a:xfrm>
          <a:off x="0" y="0"/>
          <a:ext cx="0" cy="0"/>
          <a:chOff x="0" y="0"/>
          <a:chExt cx="0" cy="0"/>
        </a:xfrm>
      </p:grpSpPr>
      <p:pic>
        <p:nvPicPr>
          <p:cNvPr id="6" name="図 5" descr="The image displays a user interface with various form fields and buttons for editing properties of an object, such as title, building, status, and contact information.&#10;&#10;AI 生成コンテンツは誤りを含む可能性があります。">
            <a:extLst>
              <a:ext uri="{FF2B5EF4-FFF2-40B4-BE49-F238E27FC236}">
                <a16:creationId xmlns:a16="http://schemas.microsoft.com/office/drawing/2014/main" id="{8444574E-1932-7454-B9C9-CEEF48A24A52}"/>
              </a:ext>
            </a:extLst>
          </p:cNvPr>
          <p:cNvPicPr>
            <a:picLocks noChangeAspect="1"/>
          </p:cNvPicPr>
          <p:nvPr/>
        </p:nvPicPr>
        <p:blipFill>
          <a:blip r:embed="rId3"/>
          <a:stretch>
            <a:fillRect/>
          </a:stretch>
        </p:blipFill>
        <p:spPr>
          <a:xfrm>
            <a:off x="294868" y="2630172"/>
            <a:ext cx="3684800" cy="3899282"/>
          </a:xfrm>
          <a:prstGeom prst="rect">
            <a:avLst/>
          </a:prstGeom>
        </p:spPr>
      </p:pic>
      <p:sp>
        <p:nvSpPr>
          <p:cNvPr id="2" name="タイトル 1">
            <a:extLst>
              <a:ext uri="{FF2B5EF4-FFF2-40B4-BE49-F238E27FC236}">
                <a16:creationId xmlns:a16="http://schemas.microsoft.com/office/drawing/2014/main" id="{7015B0ED-01FB-AB58-38BA-B51B24C94008}"/>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2C6A7992-78E9-48B0-BFA2-C31086BDBC8A}"/>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28</a:t>
            </a:fld>
            <a:endParaRPr lang="en-US" altLang="ja-JP"/>
          </a:p>
        </p:txBody>
      </p:sp>
      <p:sp>
        <p:nvSpPr>
          <p:cNvPr id="35" name="テキスト ボックス 34">
            <a:extLst>
              <a:ext uri="{FF2B5EF4-FFF2-40B4-BE49-F238E27FC236}">
                <a16:creationId xmlns:a16="http://schemas.microsoft.com/office/drawing/2014/main" id="{5CA0BDEE-0383-F99E-AA1F-68DCDCC4FD51}"/>
              </a:ext>
            </a:extLst>
          </p:cNvPr>
          <p:cNvSpPr txBox="1"/>
          <p:nvPr/>
        </p:nvSpPr>
        <p:spPr>
          <a:xfrm>
            <a:off x="554441" y="1476129"/>
            <a:ext cx="8589559" cy="1151854"/>
          </a:xfrm>
          <a:prstGeom prst="rect">
            <a:avLst/>
          </a:prstGeom>
          <a:noFill/>
        </p:spPr>
        <p:txBody>
          <a:bodyPr wrap="square" rtlCol="0">
            <a:spAutoFit/>
          </a:bodyPr>
          <a:lstStyle/>
          <a:p>
            <a:pPr algn="l">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⑭「タイトル」の「</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削除」を押下する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⑮「＋フィールドの追加」を押下し、</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STEP1</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で作成した項目で選択できるものにすべて「☑」を入れ、「追加」を押下する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E712CA9-8EAF-FFAC-841C-68382E2D80A7}"/>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8" name="正方形/長方形 17">
            <a:extLst>
              <a:ext uri="{FF2B5EF4-FFF2-40B4-BE49-F238E27FC236}">
                <a16:creationId xmlns:a16="http://schemas.microsoft.com/office/drawing/2014/main" id="{62D25A67-E96A-9E4F-8EF3-7F76FD8BBF58}"/>
              </a:ext>
            </a:extLst>
          </p:cNvPr>
          <p:cNvSpPr/>
          <p:nvPr/>
        </p:nvSpPr>
        <p:spPr bwMode="auto">
          <a:xfrm flipV="1">
            <a:off x="1844040" y="3163682"/>
            <a:ext cx="293228" cy="18215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21" name="正方形/長方形 20">
            <a:extLst>
              <a:ext uri="{FF2B5EF4-FFF2-40B4-BE49-F238E27FC236}">
                <a16:creationId xmlns:a16="http://schemas.microsoft.com/office/drawing/2014/main" id="{6BB3FA33-655B-9BED-970B-4F547F778715}"/>
              </a:ext>
            </a:extLst>
          </p:cNvPr>
          <p:cNvSpPr/>
          <p:nvPr/>
        </p:nvSpPr>
        <p:spPr bwMode="auto">
          <a:xfrm flipV="1">
            <a:off x="1948180" y="3798184"/>
            <a:ext cx="584200" cy="16233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F8EC54CD-C6E2-2C6D-E657-E69C772D713F}"/>
              </a:ext>
            </a:extLst>
          </p:cNvPr>
          <p:cNvCxnSpPr>
            <a:cxnSpLocks/>
            <a:stCxn id="18" idx="3"/>
            <a:endCxn id="21" idx="3"/>
          </p:cNvCxnSpPr>
          <p:nvPr/>
        </p:nvCxnSpPr>
        <p:spPr bwMode="auto">
          <a:xfrm>
            <a:off x="2137268" y="3254760"/>
            <a:ext cx="395112" cy="624589"/>
          </a:xfrm>
          <a:prstGeom prst="bentConnector3">
            <a:avLst>
              <a:gd name="adj1" fmla="val 157857"/>
            </a:avLst>
          </a:prstGeom>
          <a:solidFill>
            <a:schemeClr val="accent1"/>
          </a:solidFill>
          <a:ln w="28575" cap="flat" cmpd="sng" algn="ctr">
            <a:solidFill>
              <a:srgbClr val="FF0000"/>
            </a:solidFill>
            <a:prstDash val="solid"/>
            <a:round/>
            <a:headEnd type="none" w="med" len="med"/>
            <a:tailEnd type="triangle"/>
          </a:ln>
          <a:effectLst/>
        </p:spPr>
      </p:cxnSp>
      <p:pic>
        <p:nvPicPr>
          <p:cNvPr id="11" name="図 10" descr="The image displays a user interface with fields for editing a form, including text input, date selection, and checkboxes for additional options.&#10;&#10;AI 生成コンテンツは誤りを含む可能性があります。">
            <a:extLst>
              <a:ext uri="{FF2B5EF4-FFF2-40B4-BE49-F238E27FC236}">
                <a16:creationId xmlns:a16="http://schemas.microsoft.com/office/drawing/2014/main" id="{0EBEB0F6-1C8D-D5FD-1AB1-47C32B294931}"/>
              </a:ext>
            </a:extLst>
          </p:cNvPr>
          <p:cNvPicPr>
            <a:picLocks noChangeAspect="1"/>
          </p:cNvPicPr>
          <p:nvPr/>
        </p:nvPicPr>
        <p:blipFill>
          <a:blip r:embed="rId4"/>
          <a:stretch>
            <a:fillRect/>
          </a:stretch>
        </p:blipFill>
        <p:spPr>
          <a:xfrm>
            <a:off x="4710800" y="2532351"/>
            <a:ext cx="3684800" cy="3813042"/>
          </a:xfrm>
          <a:prstGeom prst="rect">
            <a:avLst/>
          </a:prstGeom>
        </p:spPr>
      </p:pic>
      <p:sp>
        <p:nvSpPr>
          <p:cNvPr id="12" name="正方形/長方形 11">
            <a:extLst>
              <a:ext uri="{FF2B5EF4-FFF2-40B4-BE49-F238E27FC236}">
                <a16:creationId xmlns:a16="http://schemas.microsoft.com/office/drawing/2014/main" id="{135FAF5B-3C23-FAC5-76CF-997FE3ABBE10}"/>
              </a:ext>
            </a:extLst>
          </p:cNvPr>
          <p:cNvSpPr/>
          <p:nvPr/>
        </p:nvSpPr>
        <p:spPr bwMode="auto">
          <a:xfrm flipV="1">
            <a:off x="4710800" y="2771221"/>
            <a:ext cx="792533" cy="18215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3" name="コネクタ: カギ線 12">
            <a:extLst>
              <a:ext uri="{FF2B5EF4-FFF2-40B4-BE49-F238E27FC236}">
                <a16:creationId xmlns:a16="http://schemas.microsoft.com/office/drawing/2014/main" id="{83ADED4C-0A2E-F55A-301B-077C8A508C7C}"/>
              </a:ext>
            </a:extLst>
          </p:cNvPr>
          <p:cNvCxnSpPr>
            <a:cxnSpLocks/>
            <a:stCxn id="12" idx="3"/>
            <a:endCxn id="17" idx="3"/>
          </p:cNvCxnSpPr>
          <p:nvPr/>
        </p:nvCxnSpPr>
        <p:spPr bwMode="auto">
          <a:xfrm>
            <a:off x="5503333" y="2862299"/>
            <a:ext cx="935567" cy="1458019"/>
          </a:xfrm>
          <a:prstGeom prst="bentConnector3">
            <a:avLst>
              <a:gd name="adj1" fmla="val 124434"/>
            </a:avLst>
          </a:prstGeom>
          <a:solidFill>
            <a:schemeClr val="accent1"/>
          </a:solidFill>
          <a:ln w="28575" cap="flat" cmpd="sng" algn="ctr">
            <a:solidFill>
              <a:srgbClr val="FF0000"/>
            </a:solidFill>
            <a:prstDash val="solid"/>
            <a:round/>
            <a:headEnd type="none" w="med" len="med"/>
            <a:tailEnd type="triangle"/>
          </a:ln>
          <a:effectLst/>
        </p:spPr>
      </p:cxnSp>
      <p:sp>
        <p:nvSpPr>
          <p:cNvPr id="17" name="正方形/長方形 16">
            <a:extLst>
              <a:ext uri="{FF2B5EF4-FFF2-40B4-BE49-F238E27FC236}">
                <a16:creationId xmlns:a16="http://schemas.microsoft.com/office/drawing/2014/main" id="{5BBAB386-F14E-A573-B2B1-D6A4EC97DDAB}"/>
              </a:ext>
            </a:extLst>
          </p:cNvPr>
          <p:cNvSpPr/>
          <p:nvPr/>
        </p:nvSpPr>
        <p:spPr bwMode="auto">
          <a:xfrm flipV="1">
            <a:off x="4776944" y="3382838"/>
            <a:ext cx="1661956" cy="187496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6649184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0CFDA-DAFF-5113-9FD7-56D2C7DB42C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BAAB5FD-B4C1-90CA-5FD1-B5A9D3F323ED}"/>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4C6B315E-B5FB-C186-3DB8-6E4305AF2CBF}"/>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29</a:t>
            </a:fld>
            <a:endParaRPr lang="en-US" altLang="ja-JP"/>
          </a:p>
        </p:txBody>
      </p:sp>
      <p:sp>
        <p:nvSpPr>
          <p:cNvPr id="35" name="テキスト ボックス 34">
            <a:extLst>
              <a:ext uri="{FF2B5EF4-FFF2-40B4-BE49-F238E27FC236}">
                <a16:creationId xmlns:a16="http://schemas.microsoft.com/office/drawing/2014/main" id="{C07A6FB3-C18F-3C59-88C2-9110FE9E54C7}"/>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⑯追加されたフィールドは詳細情報まで表示されているため、「</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⑰フィールドが</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個あることを確認する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3444B25C-E741-3EFD-8709-1B4E6804E5CA}"/>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7" name="図 6" descr="The image displays a user interface with fields for editing a building's details, including fields for construction date, responsible parties, and various settings.&#10;&#10;AI 生成コンテンツは誤りを含む可能性があります。">
            <a:extLst>
              <a:ext uri="{FF2B5EF4-FFF2-40B4-BE49-F238E27FC236}">
                <a16:creationId xmlns:a16="http://schemas.microsoft.com/office/drawing/2014/main" id="{B1EE0AF7-819E-9E0D-1690-CA5D57E5DF3B}"/>
              </a:ext>
            </a:extLst>
          </p:cNvPr>
          <p:cNvPicPr>
            <a:picLocks noChangeAspect="1"/>
          </p:cNvPicPr>
          <p:nvPr/>
        </p:nvPicPr>
        <p:blipFill>
          <a:blip r:embed="rId3"/>
          <a:stretch>
            <a:fillRect/>
          </a:stretch>
        </p:blipFill>
        <p:spPr>
          <a:xfrm>
            <a:off x="2714503" y="2411393"/>
            <a:ext cx="3838697" cy="4076493"/>
          </a:xfrm>
          <a:prstGeom prst="rect">
            <a:avLst/>
          </a:prstGeom>
        </p:spPr>
      </p:pic>
    </p:spTree>
    <p:extLst>
      <p:ext uri="{BB962C8B-B14F-4D97-AF65-F5344CB8AC3E}">
        <p14:creationId xmlns:p14="http://schemas.microsoft.com/office/powerpoint/2010/main" val="566301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p:txBody>
          <a:bodyPr/>
          <a:lstStyle/>
          <a:p>
            <a:pPr>
              <a:defRPr/>
            </a:pPr>
            <a:fld id="{26E3FFC8-13BA-400D-9340-DF7CE1803F62}" type="slidenum">
              <a:rPr lang="en-US" altLang="ja-JP" smtClean="0"/>
              <a:pPr>
                <a:defRPr/>
              </a:pPr>
              <a:t>3</a:t>
            </a:fld>
            <a:endParaRPr lang="en-US" altLang="ja-JP"/>
          </a:p>
        </p:txBody>
      </p:sp>
      <p:sp>
        <p:nvSpPr>
          <p:cNvPr id="3" name="テキスト ボックス 2">
            <a:extLst>
              <a:ext uri="{FF2B5EF4-FFF2-40B4-BE49-F238E27FC236}">
                <a16:creationId xmlns:a16="http://schemas.microsoft.com/office/drawing/2014/main" id="{3FACB063-E02E-D757-1683-8EDC40188B42}"/>
              </a:ext>
            </a:extLst>
          </p:cNvPr>
          <p:cNvSpPr txBox="1"/>
          <p:nvPr/>
        </p:nvSpPr>
        <p:spPr>
          <a:xfrm>
            <a:off x="395287" y="826271"/>
            <a:ext cx="8353425" cy="461665"/>
          </a:xfrm>
          <a:prstGeom prst="rect">
            <a:avLst/>
          </a:prstGeom>
          <a:noFill/>
        </p:spPr>
        <p:txBody>
          <a:bodyPr>
            <a:spAutoFit/>
          </a:bodyPr>
          <a:lstStyle/>
          <a:p>
            <a:pPr>
              <a:defRPr/>
            </a:pPr>
            <a:r>
              <a:rPr lang="ja-JP" altLang="en-US"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建物修繕依頼システムの展開手順</a:t>
            </a:r>
            <a:endParaRPr lang="en-US" altLang="ja-JP"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4BF425C6-6372-F5DB-E404-A2F05E9997FF}"/>
              </a:ext>
            </a:extLst>
          </p:cNvPr>
          <p:cNvGrpSpPr/>
          <p:nvPr/>
        </p:nvGrpSpPr>
        <p:grpSpPr>
          <a:xfrm>
            <a:off x="1479369" y="1576743"/>
            <a:ext cx="6369653" cy="4776552"/>
            <a:chOff x="1479369" y="1576743"/>
            <a:chExt cx="6369653" cy="4776552"/>
          </a:xfrm>
        </p:grpSpPr>
        <p:grpSp>
          <p:nvGrpSpPr>
            <p:cNvPr id="14" name="グループ化 13">
              <a:extLst>
                <a:ext uri="{FF2B5EF4-FFF2-40B4-BE49-F238E27FC236}">
                  <a16:creationId xmlns:a16="http://schemas.microsoft.com/office/drawing/2014/main" id="{7AFF9F78-C4F2-1905-DDF2-CA1C70E67363}"/>
                </a:ext>
              </a:extLst>
            </p:cNvPr>
            <p:cNvGrpSpPr/>
            <p:nvPr/>
          </p:nvGrpSpPr>
          <p:grpSpPr>
            <a:xfrm>
              <a:off x="1479370" y="1576743"/>
              <a:ext cx="6369652" cy="1008892"/>
              <a:chOff x="395287" y="1583481"/>
              <a:chExt cx="6369652" cy="1008892"/>
            </a:xfrm>
          </p:grpSpPr>
          <p:sp>
            <p:nvSpPr>
              <p:cNvPr id="5" name="四角形: 角を丸くする 4">
                <a:extLst>
                  <a:ext uri="{FF2B5EF4-FFF2-40B4-BE49-F238E27FC236}">
                    <a16:creationId xmlns:a16="http://schemas.microsoft.com/office/drawing/2014/main" id="{1E0F53BF-DC4C-6E1B-B04F-66F21EB9E8C2}"/>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 name="Picture 2" descr="Microsoft SharePoint - Wikipedia">
                <a:extLst>
                  <a:ext uri="{FF2B5EF4-FFF2-40B4-BE49-F238E27FC236}">
                    <a16:creationId xmlns:a16="http://schemas.microsoft.com/office/drawing/2014/main" id="{AF6543F3-7768-D135-D9C2-BCA8961243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グループ化 12">
              <a:extLst>
                <a:ext uri="{FF2B5EF4-FFF2-40B4-BE49-F238E27FC236}">
                  <a16:creationId xmlns:a16="http://schemas.microsoft.com/office/drawing/2014/main" id="{6E0D271F-B6A7-8904-1316-4482F0B9AAE3}"/>
                </a:ext>
              </a:extLst>
            </p:cNvPr>
            <p:cNvGrpSpPr/>
            <p:nvPr/>
          </p:nvGrpSpPr>
          <p:grpSpPr>
            <a:xfrm>
              <a:off x="1479369" y="4003853"/>
              <a:ext cx="6350473" cy="1008892"/>
              <a:chOff x="395286" y="2887918"/>
              <a:chExt cx="6350473" cy="1008892"/>
            </a:xfrm>
          </p:grpSpPr>
          <p:sp>
            <p:nvSpPr>
              <p:cNvPr id="6" name="四角形: 角を丸くする 5">
                <a:extLst>
                  <a:ext uri="{FF2B5EF4-FFF2-40B4-BE49-F238E27FC236}">
                    <a16:creationId xmlns:a16="http://schemas.microsoft.com/office/drawing/2014/main" id="{9B979A76-7068-64F7-0B44-FEC34B56E4B3}"/>
                  </a:ext>
                </a:extLst>
              </p:cNvPr>
              <p:cNvSpPr/>
              <p:nvPr/>
            </p:nvSpPr>
            <p:spPr bwMode="auto">
              <a:xfrm>
                <a:off x="395286" y="2887918"/>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アプリのインポートしよう！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0" name="グラフィックス 9">
                <a:extLst>
                  <a:ext uri="{FF2B5EF4-FFF2-40B4-BE49-F238E27FC236}">
                    <a16:creationId xmlns:a16="http://schemas.microsoft.com/office/drawing/2014/main" id="{C95FDA21-547F-3A26-EFDC-AF5AE3968B5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329" y="2990149"/>
                <a:ext cx="804430" cy="804430"/>
              </a:xfrm>
              <a:prstGeom prst="rect">
                <a:avLst/>
              </a:prstGeom>
            </p:spPr>
          </p:pic>
        </p:grpSp>
        <p:sp>
          <p:nvSpPr>
            <p:cNvPr id="7" name="四角形: 角を丸くする 6">
              <a:extLst>
                <a:ext uri="{FF2B5EF4-FFF2-40B4-BE49-F238E27FC236}">
                  <a16:creationId xmlns:a16="http://schemas.microsoft.com/office/drawing/2014/main" id="{F88E204A-EFCF-2914-38AE-09E16C191D0D}"/>
                </a:ext>
              </a:extLst>
            </p:cNvPr>
            <p:cNvSpPr/>
            <p:nvPr/>
          </p:nvSpPr>
          <p:spPr bwMode="auto">
            <a:xfrm>
              <a:off x="1498548" y="5344403"/>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316C4E65-1F6A-E293-90CA-C9FC91373F4B}"/>
                </a:ext>
              </a:extLst>
            </p:cNvPr>
            <p:cNvGrpSpPr/>
            <p:nvPr/>
          </p:nvGrpSpPr>
          <p:grpSpPr>
            <a:xfrm>
              <a:off x="1479369" y="2766205"/>
              <a:ext cx="6369652" cy="1008892"/>
              <a:chOff x="395287" y="1583481"/>
              <a:chExt cx="6369652" cy="1008892"/>
            </a:xfrm>
          </p:grpSpPr>
          <p:sp>
            <p:nvSpPr>
              <p:cNvPr id="15" name="四角形: 角を丸くする 14">
                <a:extLst>
                  <a:ext uri="{FF2B5EF4-FFF2-40B4-BE49-F238E27FC236}">
                    <a16:creationId xmlns:a16="http://schemas.microsoft.com/office/drawing/2014/main" id="{948CAC38-F4D6-C3F2-B60B-C22FA1D81971}"/>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2</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ビューを設定しよう！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6" name="Picture 2" descr="Microsoft SharePoint - Wikipedia">
                <a:extLst>
                  <a:ext uri="{FF2B5EF4-FFF2-40B4-BE49-F238E27FC236}">
                    <a16:creationId xmlns:a16="http://schemas.microsoft.com/office/drawing/2014/main" id="{EE62DE81-BE84-3DF1-5D21-17E19921FA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9" name="図 18">
            <a:extLst>
              <a:ext uri="{FF2B5EF4-FFF2-40B4-BE49-F238E27FC236}">
                <a16:creationId xmlns:a16="http://schemas.microsoft.com/office/drawing/2014/main" id="{02C7360B-8239-596D-7474-547D132147EA}"/>
              </a:ext>
            </a:extLst>
          </p:cNvPr>
          <p:cNvPicPr>
            <a:picLocks noChangeAspect="1"/>
          </p:cNvPicPr>
          <p:nvPr/>
        </p:nvPicPr>
        <p:blipFill>
          <a:blip r:embed="rId5"/>
          <a:stretch>
            <a:fillRect/>
          </a:stretch>
        </p:blipFill>
        <p:spPr>
          <a:xfrm>
            <a:off x="722662" y="1835298"/>
            <a:ext cx="581025" cy="485775"/>
          </a:xfrm>
          <a:prstGeom prst="rect">
            <a:avLst/>
          </a:prstGeom>
        </p:spPr>
      </p:pic>
      <p:pic>
        <p:nvPicPr>
          <p:cNvPr id="18" name="Picture 2" descr="Microsoft SharePoint - Wikipedia">
            <a:extLst>
              <a:ext uri="{FF2B5EF4-FFF2-40B4-BE49-F238E27FC236}">
                <a16:creationId xmlns:a16="http://schemas.microsoft.com/office/drawing/2014/main" id="{3B20432D-352A-21EB-9CE1-69CADF2B9F9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5411" y="5409121"/>
            <a:ext cx="823610" cy="804430"/>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descr="The image is a stylized, blue, diamond-shaped icon with a prominent arrow pointing to the right.&#10;&#10;AI 生成コンテンツは誤りを含む可能性があります。">
            <a:extLst>
              <a:ext uri="{FF2B5EF4-FFF2-40B4-BE49-F238E27FC236}">
                <a16:creationId xmlns:a16="http://schemas.microsoft.com/office/drawing/2014/main" id="{87E46501-1E3B-DE57-DFBF-36C79440E1F9}"/>
              </a:ext>
            </a:extLst>
          </p:cNvPr>
          <p:cNvPicPr>
            <a:picLocks noChangeAspect="1"/>
          </p:cNvPicPr>
          <p:nvPr/>
        </p:nvPicPr>
        <p:blipFill>
          <a:blip r:embed="rId6"/>
          <a:stretch>
            <a:fillRect/>
          </a:stretch>
        </p:blipFill>
        <p:spPr>
          <a:xfrm>
            <a:off x="7925102" y="5458371"/>
            <a:ext cx="823610" cy="672885"/>
          </a:xfrm>
          <a:prstGeom prst="rect">
            <a:avLst/>
          </a:prstGeom>
        </p:spPr>
      </p:pic>
    </p:spTree>
    <p:extLst>
      <p:ext uri="{BB962C8B-B14F-4D97-AF65-F5344CB8AC3E}">
        <p14:creationId xmlns:p14="http://schemas.microsoft.com/office/powerpoint/2010/main" val="2491460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24BA6-9B68-47CA-15DF-5E32FCF61C9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56E2894-7AC4-5314-02EF-AB7B1C03B06D}"/>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C7ECD275-5B21-2C96-0EAC-8BE9ABA0841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30</a:t>
            </a:fld>
            <a:endParaRPr lang="en-US" altLang="ja-JP"/>
          </a:p>
        </p:txBody>
      </p:sp>
      <p:sp>
        <p:nvSpPr>
          <p:cNvPr id="35" name="テキスト ボックス 34">
            <a:extLst>
              <a:ext uri="{FF2B5EF4-FFF2-40B4-BE49-F238E27FC236}">
                <a16:creationId xmlns:a16="http://schemas.microsoft.com/office/drawing/2014/main" id="{F7D5CA85-B5D9-74BB-6C18-A519BEB48671}"/>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⑱フィールドを左クリックしたまま、上下に動かし、ドラッグ＆ドロップすることで順番を入れ替えることができる、以下の画像の通りの順番に入れ替える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59E89F6-09C4-3AE7-87CC-88EFA9E09B86}"/>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7" name="図 6" descr="￨ﾧﾣ￦ﾱﾺ￦ﾗﾥ,&#10;&#10;AI 生成コンテンツは誤りを含む可能性があります。">
            <a:extLst>
              <a:ext uri="{FF2B5EF4-FFF2-40B4-BE49-F238E27FC236}">
                <a16:creationId xmlns:a16="http://schemas.microsoft.com/office/drawing/2014/main" id="{BD410C40-AC4A-45E2-0E03-24FC303FCD83}"/>
              </a:ext>
            </a:extLst>
          </p:cNvPr>
          <p:cNvPicPr>
            <a:picLocks noChangeAspect="1"/>
          </p:cNvPicPr>
          <p:nvPr/>
        </p:nvPicPr>
        <p:blipFill>
          <a:blip r:embed="rId3"/>
          <a:stretch>
            <a:fillRect/>
          </a:stretch>
        </p:blipFill>
        <p:spPr>
          <a:xfrm>
            <a:off x="3556255" y="2434065"/>
            <a:ext cx="2273773" cy="4142629"/>
          </a:xfrm>
          <a:prstGeom prst="rect">
            <a:avLst/>
          </a:prstGeom>
        </p:spPr>
      </p:pic>
    </p:spTree>
    <p:extLst>
      <p:ext uri="{BB962C8B-B14F-4D97-AF65-F5344CB8AC3E}">
        <p14:creationId xmlns:p14="http://schemas.microsoft.com/office/powerpoint/2010/main" val="13564746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FCF79-7519-F508-8235-709C21BC276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C284053-A83D-6ADE-555B-B148CB30D4FE}"/>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3B83B66F-11D4-E8AE-3FA2-427B452C87DE}"/>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31</a:t>
            </a:fld>
            <a:endParaRPr lang="en-US" altLang="ja-JP"/>
          </a:p>
        </p:txBody>
      </p:sp>
      <p:sp>
        <p:nvSpPr>
          <p:cNvPr id="35" name="テキスト ボックス 34">
            <a:extLst>
              <a:ext uri="{FF2B5EF4-FFF2-40B4-BE49-F238E27FC236}">
                <a16:creationId xmlns:a16="http://schemas.microsoft.com/office/drawing/2014/main" id="{F2C09937-CBEE-5DFA-183E-808CE303AA96}"/>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⑲「建物修繕情報更新</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修正画面」の「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EditForm1_1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」のフィールドについても、⑬～⑱同様の手順でフィールドを編集する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92656D85-7F98-DBC8-99EE-751B95DEFF13}"/>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6" name="図 5" descr="The image displays a user interface with fields for adding a field, a building name, an image, a situation description, and registration details including dates, contact information, and resolution.&#10;&#10;AI 生成コンテンツは誤りを含む可能性があります。">
            <a:extLst>
              <a:ext uri="{FF2B5EF4-FFF2-40B4-BE49-F238E27FC236}">
                <a16:creationId xmlns:a16="http://schemas.microsoft.com/office/drawing/2014/main" id="{8AB0D1EE-3A83-855C-E13A-D497CBCB3AA6}"/>
              </a:ext>
            </a:extLst>
          </p:cNvPr>
          <p:cNvPicPr>
            <a:picLocks noChangeAspect="1"/>
          </p:cNvPicPr>
          <p:nvPr/>
        </p:nvPicPr>
        <p:blipFill>
          <a:blip r:embed="rId3"/>
          <a:stretch>
            <a:fillRect/>
          </a:stretch>
        </p:blipFill>
        <p:spPr>
          <a:xfrm>
            <a:off x="3346497" y="2330157"/>
            <a:ext cx="2300478" cy="4206819"/>
          </a:xfrm>
          <a:prstGeom prst="rect">
            <a:avLst/>
          </a:prstGeom>
        </p:spPr>
      </p:pic>
    </p:spTree>
    <p:extLst>
      <p:ext uri="{BB962C8B-B14F-4D97-AF65-F5344CB8AC3E}">
        <p14:creationId xmlns:p14="http://schemas.microsoft.com/office/powerpoint/2010/main" val="3020636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A5156-E42F-80FE-B8E4-137EDBC67F40}"/>
            </a:ext>
          </a:extLst>
        </p:cNvPr>
        <p:cNvGrpSpPr/>
        <p:nvPr/>
      </p:nvGrpSpPr>
      <p:grpSpPr>
        <a:xfrm>
          <a:off x="0" y="0"/>
          <a:ext cx="0" cy="0"/>
          <a:chOff x="0" y="0"/>
          <a:chExt cx="0" cy="0"/>
        </a:xfrm>
      </p:grpSpPr>
      <p:pic>
        <p:nvPicPr>
          <p:cNvPr id="6" name="図 5" descr="The image displays a user interface with a form for inputting building renovation requests, featuring fields for date, name, email, category, and comments.&#10;&#10;AI 生成コンテンツは誤りを含む可能性があります。">
            <a:extLst>
              <a:ext uri="{FF2B5EF4-FFF2-40B4-BE49-F238E27FC236}">
                <a16:creationId xmlns:a16="http://schemas.microsoft.com/office/drawing/2014/main" id="{333402D3-8B83-9C13-C780-E51492DA8E57}"/>
              </a:ext>
            </a:extLst>
          </p:cNvPr>
          <p:cNvPicPr>
            <a:picLocks noChangeAspect="1"/>
          </p:cNvPicPr>
          <p:nvPr/>
        </p:nvPicPr>
        <p:blipFill>
          <a:blip r:embed="rId3"/>
          <a:stretch>
            <a:fillRect/>
          </a:stretch>
        </p:blipFill>
        <p:spPr>
          <a:xfrm>
            <a:off x="879188" y="2239306"/>
            <a:ext cx="7509740" cy="3770532"/>
          </a:xfrm>
          <a:prstGeom prst="rect">
            <a:avLst/>
          </a:prstGeom>
        </p:spPr>
      </p:pic>
      <p:sp>
        <p:nvSpPr>
          <p:cNvPr id="2" name="タイトル 1">
            <a:extLst>
              <a:ext uri="{FF2B5EF4-FFF2-40B4-BE49-F238E27FC236}">
                <a16:creationId xmlns:a16="http://schemas.microsoft.com/office/drawing/2014/main" id="{32C24EE8-106A-BEC3-52DC-6AAE0A24E90D}"/>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F17ED24F-2AE6-AD29-60D5-729F9F65A7B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32</a:t>
            </a:fld>
            <a:endParaRPr lang="en-US" altLang="ja-JP"/>
          </a:p>
        </p:txBody>
      </p:sp>
      <p:sp>
        <p:nvSpPr>
          <p:cNvPr id="35" name="テキスト ボックス 34">
            <a:extLst>
              <a:ext uri="{FF2B5EF4-FFF2-40B4-BE49-F238E27FC236}">
                <a16:creationId xmlns:a16="http://schemas.microsoft.com/office/drawing/2014/main" id="{1C46FDC0-AA07-7B17-29CA-1D715D6E4761}"/>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⑳「新規建物修繕情報登録画面」の「登録者（名前）」の</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DataCardValue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を押下し、プロパティの詳細設定の「🔒」を押下する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31C723C1-2856-C7FE-460A-858715130365}"/>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32D3F72E-93B2-08B5-E8E2-4806FB215E57}"/>
              </a:ext>
            </a:extLst>
          </p:cNvPr>
          <p:cNvSpPr/>
          <p:nvPr/>
        </p:nvSpPr>
        <p:spPr bwMode="auto">
          <a:xfrm flipV="1">
            <a:off x="7299960" y="3266670"/>
            <a:ext cx="177986" cy="187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7" name="正方形/長方形 16">
            <a:extLst>
              <a:ext uri="{FF2B5EF4-FFF2-40B4-BE49-F238E27FC236}">
                <a16:creationId xmlns:a16="http://schemas.microsoft.com/office/drawing/2014/main" id="{9D9F2CFF-EAFF-90E5-0BC7-8987064443A5}"/>
              </a:ext>
            </a:extLst>
          </p:cNvPr>
          <p:cNvSpPr/>
          <p:nvPr/>
        </p:nvSpPr>
        <p:spPr bwMode="auto">
          <a:xfrm flipV="1">
            <a:off x="7640320" y="3103906"/>
            <a:ext cx="325429" cy="187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9" name="正方形/長方形 8">
            <a:extLst>
              <a:ext uri="{FF2B5EF4-FFF2-40B4-BE49-F238E27FC236}">
                <a16:creationId xmlns:a16="http://schemas.microsoft.com/office/drawing/2014/main" id="{9C36A61B-E86C-327D-4731-8131196C029D}"/>
              </a:ext>
            </a:extLst>
          </p:cNvPr>
          <p:cNvSpPr/>
          <p:nvPr/>
        </p:nvSpPr>
        <p:spPr bwMode="auto">
          <a:xfrm flipV="1">
            <a:off x="3517939" y="3811508"/>
            <a:ext cx="2121725" cy="44731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6C9E9E74-C1AB-3585-111A-0F80F122B387}"/>
              </a:ext>
            </a:extLst>
          </p:cNvPr>
          <p:cNvCxnSpPr>
            <a:cxnSpLocks/>
            <a:stCxn id="9" idx="3"/>
            <a:endCxn id="17" idx="2"/>
          </p:cNvCxnSpPr>
          <p:nvPr/>
        </p:nvCxnSpPr>
        <p:spPr bwMode="auto">
          <a:xfrm flipV="1">
            <a:off x="5639664" y="3103906"/>
            <a:ext cx="2163371" cy="931259"/>
          </a:xfrm>
          <a:prstGeom prst="bentConnector4">
            <a:avLst>
              <a:gd name="adj1" fmla="val 46239"/>
              <a:gd name="adj2" fmla="val 124547"/>
            </a:avLst>
          </a:prstGeom>
          <a:solidFill>
            <a:schemeClr val="accent1"/>
          </a:solidFill>
          <a:ln w="28575" cap="flat" cmpd="sng" algn="ctr">
            <a:solidFill>
              <a:srgbClr val="FF0000"/>
            </a:solidFill>
            <a:prstDash val="solid"/>
            <a:round/>
            <a:headEnd type="none" w="med" len="med"/>
            <a:tailEnd type="triangle"/>
          </a:ln>
          <a:effectLst/>
        </p:spPr>
      </p:cxnSp>
      <p:cxnSp>
        <p:nvCxnSpPr>
          <p:cNvPr id="12" name="コネクタ: カギ線 11">
            <a:extLst>
              <a:ext uri="{FF2B5EF4-FFF2-40B4-BE49-F238E27FC236}">
                <a16:creationId xmlns:a16="http://schemas.microsoft.com/office/drawing/2014/main" id="{C6E62389-B41E-A6AC-CE0A-B73DC93489CF}"/>
              </a:ext>
            </a:extLst>
          </p:cNvPr>
          <p:cNvCxnSpPr>
            <a:cxnSpLocks/>
            <a:stCxn id="17" idx="0"/>
            <a:endCxn id="15" idx="0"/>
          </p:cNvCxnSpPr>
          <p:nvPr/>
        </p:nvCxnSpPr>
        <p:spPr bwMode="auto">
          <a:xfrm rot="5400000">
            <a:off x="7514612" y="3166181"/>
            <a:ext cx="162764" cy="414082"/>
          </a:xfrm>
          <a:prstGeom prst="bentConnector3">
            <a:avLst>
              <a:gd name="adj1" fmla="val 240449"/>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6846727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9AA55-58B8-04F8-B6D0-6FCA9DB3F4E7}"/>
            </a:ext>
          </a:extLst>
        </p:cNvPr>
        <p:cNvGrpSpPr/>
        <p:nvPr/>
      </p:nvGrpSpPr>
      <p:grpSpPr>
        <a:xfrm>
          <a:off x="0" y="0"/>
          <a:ext cx="0" cy="0"/>
          <a:chOff x="0" y="0"/>
          <a:chExt cx="0" cy="0"/>
        </a:xfrm>
      </p:grpSpPr>
      <p:pic>
        <p:nvPicPr>
          <p:cNvPr id="8" name="図 7" descr="The image displays a user interface for a Building Maintenance Request System, featuring input fields for various details such as requester's name, date, and building information.&#10;&#10;AI 生成コンテンツは誤りを含む可能性があります。">
            <a:extLst>
              <a:ext uri="{FF2B5EF4-FFF2-40B4-BE49-F238E27FC236}">
                <a16:creationId xmlns:a16="http://schemas.microsoft.com/office/drawing/2014/main" id="{16E0BEE3-A140-0B06-07CA-D16579E18AD3}"/>
              </a:ext>
            </a:extLst>
          </p:cNvPr>
          <p:cNvPicPr>
            <a:picLocks noChangeAspect="1"/>
          </p:cNvPicPr>
          <p:nvPr/>
        </p:nvPicPr>
        <p:blipFill>
          <a:blip r:embed="rId3"/>
          <a:stretch>
            <a:fillRect/>
          </a:stretch>
        </p:blipFill>
        <p:spPr>
          <a:xfrm>
            <a:off x="315191" y="2400835"/>
            <a:ext cx="8513618" cy="3268660"/>
          </a:xfrm>
          <a:prstGeom prst="rect">
            <a:avLst/>
          </a:prstGeom>
        </p:spPr>
      </p:pic>
      <p:sp>
        <p:nvSpPr>
          <p:cNvPr id="2" name="タイトル 1">
            <a:extLst>
              <a:ext uri="{FF2B5EF4-FFF2-40B4-BE49-F238E27FC236}">
                <a16:creationId xmlns:a16="http://schemas.microsoft.com/office/drawing/2014/main" id="{DA1BFFC2-355A-1E06-51EC-55EDAFAAA42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E9835245-15EA-846C-2685-13E402381493}"/>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33</a:t>
            </a:fld>
            <a:endParaRPr lang="en-US" altLang="ja-JP"/>
          </a:p>
        </p:txBody>
      </p:sp>
      <p:sp>
        <p:nvSpPr>
          <p:cNvPr id="35" name="テキスト ボックス 34">
            <a:extLst>
              <a:ext uri="{FF2B5EF4-FFF2-40B4-BE49-F238E27FC236}">
                <a16:creationId xmlns:a16="http://schemas.microsoft.com/office/drawing/2014/main" id="{A1DE5661-9F36-6126-B654-33882FF97728}"/>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㉑「</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Default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」欄に「</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User().</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FullName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60C61DE0-9B2D-DB0B-A0BD-514F109E88DC}"/>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D582233A-D1A3-92D4-02F0-EC5FCD8C03BC}"/>
              </a:ext>
            </a:extLst>
          </p:cNvPr>
          <p:cNvSpPr/>
          <p:nvPr/>
        </p:nvSpPr>
        <p:spPr bwMode="auto">
          <a:xfrm flipV="1">
            <a:off x="315191" y="2750559"/>
            <a:ext cx="2121725" cy="22124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41636745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135C2-8B79-1F26-92D5-E480E19DEB6E}"/>
            </a:ext>
          </a:extLst>
        </p:cNvPr>
        <p:cNvGrpSpPr/>
        <p:nvPr/>
      </p:nvGrpSpPr>
      <p:grpSpPr>
        <a:xfrm>
          <a:off x="0" y="0"/>
          <a:ext cx="0" cy="0"/>
          <a:chOff x="0" y="0"/>
          <a:chExt cx="0" cy="0"/>
        </a:xfrm>
      </p:grpSpPr>
      <p:pic>
        <p:nvPicPr>
          <p:cNvPr id="9" name="図 8" descr="The image displays a user interface with a form for submitting a building renovation request, including fields for date, category, and submit action.&#10;&#10;AI 生成コンテンツは誤りを含む可能性があります。">
            <a:extLst>
              <a:ext uri="{FF2B5EF4-FFF2-40B4-BE49-F238E27FC236}">
                <a16:creationId xmlns:a16="http://schemas.microsoft.com/office/drawing/2014/main" id="{E4BDCC05-A2E7-A159-F164-77AAA074318C}"/>
              </a:ext>
            </a:extLst>
          </p:cNvPr>
          <p:cNvPicPr>
            <a:picLocks noChangeAspect="1"/>
          </p:cNvPicPr>
          <p:nvPr/>
        </p:nvPicPr>
        <p:blipFill>
          <a:blip r:embed="rId3"/>
          <a:stretch>
            <a:fillRect/>
          </a:stretch>
        </p:blipFill>
        <p:spPr>
          <a:xfrm>
            <a:off x="540327" y="2440353"/>
            <a:ext cx="8063345" cy="2707431"/>
          </a:xfrm>
          <a:prstGeom prst="rect">
            <a:avLst/>
          </a:prstGeom>
        </p:spPr>
      </p:pic>
      <p:sp>
        <p:nvSpPr>
          <p:cNvPr id="2" name="タイトル 1">
            <a:extLst>
              <a:ext uri="{FF2B5EF4-FFF2-40B4-BE49-F238E27FC236}">
                <a16:creationId xmlns:a16="http://schemas.microsoft.com/office/drawing/2014/main" id="{717724AC-9BB1-A498-9430-E5B91BEC66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8E940B9B-5F1D-6B93-45FE-095709F66A44}"/>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34</a:t>
            </a:fld>
            <a:endParaRPr lang="en-US" altLang="ja-JP"/>
          </a:p>
        </p:txBody>
      </p:sp>
      <p:sp>
        <p:nvSpPr>
          <p:cNvPr id="35" name="テキスト ボックス 34">
            <a:extLst>
              <a:ext uri="{FF2B5EF4-FFF2-40B4-BE49-F238E27FC236}">
                <a16:creationId xmlns:a16="http://schemas.microsoft.com/office/drawing/2014/main" id="{45A20C14-EA8A-DF5E-965C-54AA46D5DA2A}"/>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㉒「</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DisplayMode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」欄に「</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DisplayMode.View</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DD1C3373-815A-A104-2DFE-9AECD113EDEC}"/>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ABD036C7-B0ED-C589-02AA-DB3CF19B328A}"/>
              </a:ext>
            </a:extLst>
          </p:cNvPr>
          <p:cNvSpPr/>
          <p:nvPr/>
        </p:nvSpPr>
        <p:spPr bwMode="auto">
          <a:xfrm flipV="1">
            <a:off x="540327" y="2729927"/>
            <a:ext cx="2272146" cy="20435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6675233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56E99-0D42-1CCB-B1D6-63037A64E26F}"/>
            </a:ext>
          </a:extLst>
        </p:cNvPr>
        <p:cNvGrpSpPr/>
        <p:nvPr/>
      </p:nvGrpSpPr>
      <p:grpSpPr>
        <a:xfrm>
          <a:off x="0" y="0"/>
          <a:ext cx="0" cy="0"/>
          <a:chOff x="0" y="0"/>
          <a:chExt cx="0" cy="0"/>
        </a:xfrm>
      </p:grpSpPr>
      <p:pic>
        <p:nvPicPr>
          <p:cNvPr id="8" name="図 7" descr="The image shows a user interface for a building maintenance request system with fields for inputting details like the building name, date, and requester's name.&#10;&#10;AI 生成コンテンツは誤りを含む可能性があります。">
            <a:extLst>
              <a:ext uri="{FF2B5EF4-FFF2-40B4-BE49-F238E27FC236}">
                <a16:creationId xmlns:a16="http://schemas.microsoft.com/office/drawing/2014/main" id="{76AC55E9-5DA8-D358-76D5-3E459694D95D}"/>
              </a:ext>
            </a:extLst>
          </p:cNvPr>
          <p:cNvPicPr>
            <a:picLocks noChangeAspect="1"/>
          </p:cNvPicPr>
          <p:nvPr/>
        </p:nvPicPr>
        <p:blipFill>
          <a:blip r:embed="rId3"/>
          <a:stretch>
            <a:fillRect/>
          </a:stretch>
        </p:blipFill>
        <p:spPr>
          <a:xfrm>
            <a:off x="228600" y="2489372"/>
            <a:ext cx="8686800" cy="3439282"/>
          </a:xfrm>
          <a:prstGeom prst="rect">
            <a:avLst/>
          </a:prstGeom>
        </p:spPr>
      </p:pic>
      <p:sp>
        <p:nvSpPr>
          <p:cNvPr id="2" name="タイトル 1">
            <a:extLst>
              <a:ext uri="{FF2B5EF4-FFF2-40B4-BE49-F238E27FC236}">
                <a16:creationId xmlns:a16="http://schemas.microsoft.com/office/drawing/2014/main" id="{CD0237AF-F7E7-FD37-DD32-1D38E0B47BE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93D0CC71-1F21-0CCE-B656-8B9966F27D8A}"/>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35</a:t>
            </a:fld>
            <a:endParaRPr lang="en-US" altLang="ja-JP"/>
          </a:p>
        </p:txBody>
      </p:sp>
      <p:sp>
        <p:nvSpPr>
          <p:cNvPr id="35" name="テキスト ボックス 34">
            <a:extLst>
              <a:ext uri="{FF2B5EF4-FFF2-40B4-BE49-F238E27FC236}">
                <a16:creationId xmlns:a16="http://schemas.microsoft.com/office/drawing/2014/main" id="{7D4AEA96-9133-4094-80E0-559214F423F3}"/>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㉓「新規建物修繕情報登録画面」の「登録者（メールアドレス）」の</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DataCardValue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を押下し、プロパティの詳細設定の「🔒」を押下する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ACFB0723-AF91-D905-ADDE-C23DACB669F7}"/>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7261C5FE-E7ED-1159-D6C7-FEBE05747D58}"/>
              </a:ext>
            </a:extLst>
          </p:cNvPr>
          <p:cNvSpPr/>
          <p:nvPr/>
        </p:nvSpPr>
        <p:spPr bwMode="auto">
          <a:xfrm flipV="1">
            <a:off x="7620000" y="3649465"/>
            <a:ext cx="177986" cy="187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7" name="正方形/長方形 16">
            <a:extLst>
              <a:ext uri="{FF2B5EF4-FFF2-40B4-BE49-F238E27FC236}">
                <a16:creationId xmlns:a16="http://schemas.microsoft.com/office/drawing/2014/main" id="{FAFF223B-0026-5799-3902-48C987BD9AFE}"/>
              </a:ext>
            </a:extLst>
          </p:cNvPr>
          <p:cNvSpPr/>
          <p:nvPr/>
        </p:nvSpPr>
        <p:spPr bwMode="auto">
          <a:xfrm flipV="1">
            <a:off x="8039177" y="3461531"/>
            <a:ext cx="325429" cy="187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9" name="正方形/長方形 8">
            <a:extLst>
              <a:ext uri="{FF2B5EF4-FFF2-40B4-BE49-F238E27FC236}">
                <a16:creationId xmlns:a16="http://schemas.microsoft.com/office/drawing/2014/main" id="{9DB6F9BF-B2C8-6F6A-7F5F-3BC0C1DE1DB4}"/>
              </a:ext>
            </a:extLst>
          </p:cNvPr>
          <p:cNvSpPr/>
          <p:nvPr/>
        </p:nvSpPr>
        <p:spPr bwMode="auto">
          <a:xfrm flipV="1">
            <a:off x="3446524" y="5307798"/>
            <a:ext cx="2129931" cy="518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C49EC12B-86A0-7EBC-FE15-C03083777431}"/>
              </a:ext>
            </a:extLst>
          </p:cNvPr>
          <p:cNvCxnSpPr>
            <a:cxnSpLocks/>
            <a:stCxn id="9" idx="3"/>
            <a:endCxn id="17" idx="2"/>
          </p:cNvCxnSpPr>
          <p:nvPr/>
        </p:nvCxnSpPr>
        <p:spPr bwMode="auto">
          <a:xfrm flipV="1">
            <a:off x="5576455" y="3461531"/>
            <a:ext cx="2625437" cy="2105285"/>
          </a:xfrm>
          <a:prstGeom prst="bentConnector4">
            <a:avLst>
              <a:gd name="adj1" fmla="val 46901"/>
              <a:gd name="adj2" fmla="val 110858"/>
            </a:avLst>
          </a:prstGeom>
          <a:solidFill>
            <a:schemeClr val="accent1"/>
          </a:solidFill>
          <a:ln w="28575" cap="flat" cmpd="sng" algn="ctr">
            <a:solidFill>
              <a:srgbClr val="FF0000"/>
            </a:solidFill>
            <a:prstDash val="solid"/>
            <a:round/>
            <a:headEnd type="none" w="med" len="med"/>
            <a:tailEnd type="triangle"/>
          </a:ln>
          <a:effectLst/>
        </p:spPr>
      </p:cxnSp>
      <p:cxnSp>
        <p:nvCxnSpPr>
          <p:cNvPr id="12" name="コネクタ: カギ線 11">
            <a:extLst>
              <a:ext uri="{FF2B5EF4-FFF2-40B4-BE49-F238E27FC236}">
                <a16:creationId xmlns:a16="http://schemas.microsoft.com/office/drawing/2014/main" id="{E9B2D06E-1535-E892-B71C-6E590EF9B608}"/>
              </a:ext>
            </a:extLst>
          </p:cNvPr>
          <p:cNvCxnSpPr>
            <a:cxnSpLocks/>
            <a:stCxn id="17" idx="0"/>
            <a:endCxn id="15" idx="0"/>
          </p:cNvCxnSpPr>
          <p:nvPr/>
        </p:nvCxnSpPr>
        <p:spPr bwMode="auto">
          <a:xfrm rot="5400000">
            <a:off x="7861476" y="3496983"/>
            <a:ext cx="187934" cy="492899"/>
          </a:xfrm>
          <a:prstGeom prst="bentConnector3">
            <a:avLst>
              <a:gd name="adj1" fmla="val 221638"/>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9985800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3F31E-2C91-1803-FB94-ECF8D8410D8F}"/>
            </a:ext>
          </a:extLst>
        </p:cNvPr>
        <p:cNvGrpSpPr/>
        <p:nvPr/>
      </p:nvGrpSpPr>
      <p:grpSpPr>
        <a:xfrm>
          <a:off x="0" y="0"/>
          <a:ext cx="0" cy="0"/>
          <a:chOff x="0" y="0"/>
          <a:chExt cx="0" cy="0"/>
        </a:xfrm>
      </p:grpSpPr>
      <p:pic>
        <p:nvPicPr>
          <p:cNvPr id="13" name="図 12" descr="The image displays a user interface of a construction request system in Japanese, with fields for email, name, and date, and options for editing or canceling the request.&#10;&#10;AI 生成コンテンツは誤りを含む可能性があります。">
            <a:extLst>
              <a:ext uri="{FF2B5EF4-FFF2-40B4-BE49-F238E27FC236}">
                <a16:creationId xmlns:a16="http://schemas.microsoft.com/office/drawing/2014/main" id="{D5076939-5C71-8FA7-509A-367963113F4A}"/>
              </a:ext>
            </a:extLst>
          </p:cNvPr>
          <p:cNvPicPr>
            <a:picLocks noChangeAspect="1"/>
          </p:cNvPicPr>
          <p:nvPr/>
        </p:nvPicPr>
        <p:blipFill>
          <a:blip r:embed="rId3"/>
          <a:stretch>
            <a:fillRect/>
          </a:stretch>
        </p:blipFill>
        <p:spPr>
          <a:xfrm>
            <a:off x="802988" y="1970059"/>
            <a:ext cx="6380594" cy="4284886"/>
          </a:xfrm>
          <a:prstGeom prst="rect">
            <a:avLst/>
          </a:prstGeom>
        </p:spPr>
      </p:pic>
      <p:sp>
        <p:nvSpPr>
          <p:cNvPr id="2" name="タイトル 1">
            <a:extLst>
              <a:ext uri="{FF2B5EF4-FFF2-40B4-BE49-F238E27FC236}">
                <a16:creationId xmlns:a16="http://schemas.microsoft.com/office/drawing/2014/main" id="{7BBA2EB1-322C-DD30-87A4-872471526548}"/>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99E1569F-FD9D-E510-360B-F2BF5503177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36</a:t>
            </a:fld>
            <a:endParaRPr lang="en-US" altLang="ja-JP"/>
          </a:p>
        </p:txBody>
      </p:sp>
      <p:sp>
        <p:nvSpPr>
          <p:cNvPr id="35" name="テキスト ボックス 34">
            <a:extLst>
              <a:ext uri="{FF2B5EF4-FFF2-40B4-BE49-F238E27FC236}">
                <a16:creationId xmlns:a16="http://schemas.microsoft.com/office/drawing/2014/main" id="{623CA3D4-3B47-961A-16A7-A51698B01368}"/>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㉔「</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Default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」欄に「</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User().Email</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0EDE7A9-71FA-53BD-FAA9-DDF546C76456}"/>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6DADBE5C-1D14-6647-F938-C6F930947750}"/>
              </a:ext>
            </a:extLst>
          </p:cNvPr>
          <p:cNvSpPr/>
          <p:nvPr/>
        </p:nvSpPr>
        <p:spPr bwMode="auto">
          <a:xfrm flipV="1">
            <a:off x="739337" y="2323219"/>
            <a:ext cx="2280954" cy="21909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5" name="正方形/長方形 4">
            <a:extLst>
              <a:ext uri="{FF2B5EF4-FFF2-40B4-BE49-F238E27FC236}">
                <a16:creationId xmlns:a16="http://schemas.microsoft.com/office/drawing/2014/main" id="{721AC95E-0D77-E688-EBEC-C7CA36EF4CA3}"/>
              </a:ext>
            </a:extLst>
          </p:cNvPr>
          <p:cNvSpPr/>
          <p:nvPr/>
        </p:nvSpPr>
        <p:spPr bwMode="auto">
          <a:xfrm>
            <a:off x="4593431" y="5933402"/>
            <a:ext cx="326232" cy="134023"/>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672648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90C6A-BDAF-6B85-84C0-A320D0916932}"/>
            </a:ext>
          </a:extLst>
        </p:cNvPr>
        <p:cNvGrpSpPr/>
        <p:nvPr/>
      </p:nvGrpSpPr>
      <p:grpSpPr>
        <a:xfrm>
          <a:off x="0" y="0"/>
          <a:ext cx="0" cy="0"/>
          <a:chOff x="0" y="0"/>
          <a:chExt cx="0" cy="0"/>
        </a:xfrm>
      </p:grpSpPr>
      <p:pic>
        <p:nvPicPr>
          <p:cNvPr id="7" name="図 6" descr="The image depicts a user interface with various options for editing a construction project request, including fields for date, project name, responsible person, and email address.&#10;&#10;AI 生成コンテンツは誤りを含む可能性があります。">
            <a:extLst>
              <a:ext uri="{FF2B5EF4-FFF2-40B4-BE49-F238E27FC236}">
                <a16:creationId xmlns:a16="http://schemas.microsoft.com/office/drawing/2014/main" id="{EC060F96-FDC4-1D66-4361-FD8A4C26AFFD}"/>
              </a:ext>
            </a:extLst>
          </p:cNvPr>
          <p:cNvPicPr>
            <a:picLocks noChangeAspect="1"/>
          </p:cNvPicPr>
          <p:nvPr/>
        </p:nvPicPr>
        <p:blipFill>
          <a:blip r:embed="rId3"/>
          <a:stretch>
            <a:fillRect/>
          </a:stretch>
        </p:blipFill>
        <p:spPr>
          <a:xfrm>
            <a:off x="0" y="2048864"/>
            <a:ext cx="9144000" cy="3896346"/>
          </a:xfrm>
          <a:prstGeom prst="rect">
            <a:avLst/>
          </a:prstGeom>
        </p:spPr>
      </p:pic>
      <p:sp>
        <p:nvSpPr>
          <p:cNvPr id="2" name="タイトル 1">
            <a:extLst>
              <a:ext uri="{FF2B5EF4-FFF2-40B4-BE49-F238E27FC236}">
                <a16:creationId xmlns:a16="http://schemas.microsoft.com/office/drawing/2014/main" id="{AC928C6B-FA86-3761-0D34-FD78DA9A960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5C91BBA5-557F-1177-0351-3E079EDB7C5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37</a:t>
            </a:fld>
            <a:endParaRPr lang="en-US" altLang="ja-JP"/>
          </a:p>
        </p:txBody>
      </p:sp>
      <p:sp>
        <p:nvSpPr>
          <p:cNvPr id="35" name="テキスト ボックス 34">
            <a:extLst>
              <a:ext uri="{FF2B5EF4-FFF2-40B4-BE49-F238E27FC236}">
                <a16:creationId xmlns:a16="http://schemas.microsoft.com/office/drawing/2014/main" id="{3BF635D5-294A-923B-0F5F-424261DC94FB}"/>
              </a:ext>
            </a:extLst>
          </p:cNvPr>
          <p:cNvSpPr txBox="1"/>
          <p:nvPr/>
        </p:nvSpPr>
        <p:spPr>
          <a:xfrm>
            <a:off x="554441" y="1476129"/>
            <a:ext cx="8589559" cy="431657"/>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㉕「</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DisplayMode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」欄に「</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DisplayMode.View</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4514A02E-9D44-6BE8-EEDB-107580652E42}"/>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3BABBAA9-0AAA-B325-F2FD-065803EA6A18}"/>
              </a:ext>
            </a:extLst>
          </p:cNvPr>
          <p:cNvSpPr/>
          <p:nvPr/>
        </p:nvSpPr>
        <p:spPr bwMode="auto">
          <a:xfrm flipV="1">
            <a:off x="-1" y="2447774"/>
            <a:ext cx="2376055" cy="15688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6" name="図 5">
            <a:extLst>
              <a:ext uri="{FF2B5EF4-FFF2-40B4-BE49-F238E27FC236}">
                <a16:creationId xmlns:a16="http://schemas.microsoft.com/office/drawing/2014/main" id="{38769961-25DF-2AC5-FE0C-DF1B811C31EC}"/>
              </a:ext>
            </a:extLst>
          </p:cNvPr>
          <p:cNvPicPr>
            <a:picLocks noChangeAspect="1"/>
          </p:cNvPicPr>
          <p:nvPr/>
        </p:nvPicPr>
        <p:blipFill>
          <a:blip r:embed="rId4"/>
          <a:stretch>
            <a:fillRect/>
          </a:stretch>
        </p:blipFill>
        <p:spPr>
          <a:xfrm>
            <a:off x="3689017" y="5308712"/>
            <a:ext cx="335309" cy="146317"/>
          </a:xfrm>
          <a:prstGeom prst="rect">
            <a:avLst/>
          </a:prstGeom>
        </p:spPr>
      </p:pic>
    </p:spTree>
    <p:extLst>
      <p:ext uri="{BB962C8B-B14F-4D97-AF65-F5344CB8AC3E}">
        <p14:creationId xmlns:p14="http://schemas.microsoft.com/office/powerpoint/2010/main" val="4114844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E16E1-7F39-511B-CE3B-8468B1573B47}"/>
            </a:ext>
          </a:extLst>
        </p:cNvPr>
        <p:cNvGrpSpPr/>
        <p:nvPr/>
      </p:nvGrpSpPr>
      <p:grpSpPr>
        <a:xfrm>
          <a:off x="0" y="0"/>
          <a:ext cx="0" cy="0"/>
          <a:chOff x="0" y="0"/>
          <a:chExt cx="0" cy="0"/>
        </a:xfrm>
      </p:grpSpPr>
      <p:pic>
        <p:nvPicPr>
          <p:cNvPr id="21" name="図 20" descr="The image displays a user interface for a Building Maintenance Request System in Japanese, with various input fields for details such as date, requester's name and email, and a data card for maintenance details.&#10;&#10;AI 生成コンテンツは誤りを含む可能性があります。">
            <a:extLst>
              <a:ext uri="{FF2B5EF4-FFF2-40B4-BE49-F238E27FC236}">
                <a16:creationId xmlns:a16="http://schemas.microsoft.com/office/drawing/2014/main" id="{532A0048-5E0A-8F0D-AC82-DAE9C0ABED93}"/>
              </a:ext>
            </a:extLst>
          </p:cNvPr>
          <p:cNvPicPr>
            <a:picLocks noChangeAspect="1"/>
          </p:cNvPicPr>
          <p:nvPr/>
        </p:nvPicPr>
        <p:blipFill>
          <a:blip r:embed="rId3"/>
          <a:stretch>
            <a:fillRect/>
          </a:stretch>
        </p:blipFill>
        <p:spPr>
          <a:xfrm>
            <a:off x="1461624" y="2380684"/>
            <a:ext cx="5521067" cy="4035331"/>
          </a:xfrm>
          <a:prstGeom prst="rect">
            <a:avLst/>
          </a:prstGeom>
        </p:spPr>
      </p:pic>
      <p:sp>
        <p:nvSpPr>
          <p:cNvPr id="2" name="タイトル 1">
            <a:extLst>
              <a:ext uri="{FF2B5EF4-FFF2-40B4-BE49-F238E27FC236}">
                <a16:creationId xmlns:a16="http://schemas.microsoft.com/office/drawing/2014/main" id="{EFBF3EEA-02EF-AF48-D976-346A4C7945C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17045565-3118-8CD8-B3B5-BED310584D7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38</a:t>
            </a:fld>
            <a:endParaRPr lang="en-US" altLang="ja-JP"/>
          </a:p>
        </p:txBody>
      </p:sp>
      <p:sp>
        <p:nvSpPr>
          <p:cNvPr id="35" name="テキスト ボックス 34">
            <a:extLst>
              <a:ext uri="{FF2B5EF4-FFF2-40B4-BE49-F238E27FC236}">
                <a16:creationId xmlns:a16="http://schemas.microsoft.com/office/drawing/2014/main" id="{D64F5027-D45F-9C11-D081-BBEEC20E3F88}"/>
              </a:ext>
            </a:extLst>
          </p:cNvPr>
          <p:cNvSpPr txBox="1"/>
          <p:nvPr/>
        </p:nvSpPr>
        <p:spPr>
          <a:xfrm>
            <a:off x="554441" y="1476129"/>
            <a:ext cx="8589559" cy="791755"/>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㉖「新規建物修繕情報登録画面」の「対応日時」の「</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DataCard</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」を押下し、選択された状態で右クリックし、「削除」を押下する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27BE0CA2-D756-A883-D45C-6AD153BF779C}"/>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C83BD8FC-CBBC-2545-2301-4E09F31516F5}"/>
              </a:ext>
            </a:extLst>
          </p:cNvPr>
          <p:cNvSpPr/>
          <p:nvPr/>
        </p:nvSpPr>
        <p:spPr bwMode="auto">
          <a:xfrm flipV="1">
            <a:off x="2372360" y="4398349"/>
            <a:ext cx="325429" cy="187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9" name="正方形/長方形 8">
            <a:extLst>
              <a:ext uri="{FF2B5EF4-FFF2-40B4-BE49-F238E27FC236}">
                <a16:creationId xmlns:a16="http://schemas.microsoft.com/office/drawing/2014/main" id="{96ED29B8-026E-1600-DB6A-056F244F74EE}"/>
              </a:ext>
            </a:extLst>
          </p:cNvPr>
          <p:cNvSpPr/>
          <p:nvPr/>
        </p:nvSpPr>
        <p:spPr bwMode="auto">
          <a:xfrm flipV="1">
            <a:off x="1721345" y="5429249"/>
            <a:ext cx="1028206" cy="10477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0" name="コネクタ: カギ線 9">
            <a:extLst>
              <a:ext uri="{FF2B5EF4-FFF2-40B4-BE49-F238E27FC236}">
                <a16:creationId xmlns:a16="http://schemas.microsoft.com/office/drawing/2014/main" id="{86F53C2C-BE94-7B2F-2E7A-1DE07C8EF531}"/>
              </a:ext>
            </a:extLst>
          </p:cNvPr>
          <p:cNvCxnSpPr>
            <a:cxnSpLocks/>
            <a:stCxn id="9" idx="3"/>
            <a:endCxn id="8" idx="2"/>
          </p:cNvCxnSpPr>
          <p:nvPr/>
        </p:nvCxnSpPr>
        <p:spPr bwMode="auto">
          <a:xfrm flipH="1" flipV="1">
            <a:off x="2535075" y="4398349"/>
            <a:ext cx="214476" cy="1083288"/>
          </a:xfrm>
          <a:prstGeom prst="bentConnector4">
            <a:avLst>
              <a:gd name="adj1" fmla="val -106585"/>
              <a:gd name="adj2" fmla="val 121102"/>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741287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94C6B-AC81-626A-6B0E-56E41BBB70C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5D10F04-0D4A-9CE1-8094-7C2D387E466B}"/>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A530F56C-6691-01A9-0A89-740FADCB3683}"/>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39</a:t>
            </a:fld>
            <a:endParaRPr lang="en-US" altLang="ja-JP"/>
          </a:p>
        </p:txBody>
      </p:sp>
      <p:sp>
        <p:nvSpPr>
          <p:cNvPr id="35" name="テキスト ボックス 34">
            <a:extLst>
              <a:ext uri="{FF2B5EF4-FFF2-40B4-BE49-F238E27FC236}">
                <a16:creationId xmlns:a16="http://schemas.microsoft.com/office/drawing/2014/main" id="{7009123D-CF9D-16A2-2CAB-61B50EBCCD67}"/>
              </a:ext>
            </a:extLst>
          </p:cNvPr>
          <p:cNvSpPr txBox="1"/>
          <p:nvPr/>
        </p:nvSpPr>
        <p:spPr>
          <a:xfrm>
            <a:off x="554441" y="1476129"/>
            <a:ext cx="8589559" cy="1151854"/>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㉗同様に、「対応者（メールアドレス）」と「対応者（コメント）」、「解決日」を削除する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一番下の項目は「登録者（メールアドレス）」となっていることを確認する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7DCDC526-84A9-A45A-F074-A228CA44BF6A}"/>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8BCA518D-F41F-1C27-9D56-933762E22859}"/>
              </a:ext>
            </a:extLst>
          </p:cNvPr>
          <p:cNvGrpSpPr/>
          <p:nvPr/>
        </p:nvGrpSpPr>
        <p:grpSpPr>
          <a:xfrm>
            <a:off x="3945175" y="5776686"/>
            <a:ext cx="433149" cy="603794"/>
            <a:chOff x="3945175" y="5776686"/>
            <a:chExt cx="433149" cy="603794"/>
          </a:xfrm>
        </p:grpSpPr>
        <p:sp>
          <p:nvSpPr>
            <p:cNvPr id="5" name="正方形/長方形 4">
              <a:extLst>
                <a:ext uri="{FF2B5EF4-FFF2-40B4-BE49-F238E27FC236}">
                  <a16:creationId xmlns:a16="http://schemas.microsoft.com/office/drawing/2014/main" id="{8BEBF4C6-BB40-6F67-FA67-1500C25BBBA7}"/>
                </a:ext>
              </a:extLst>
            </p:cNvPr>
            <p:cNvSpPr/>
            <p:nvPr/>
          </p:nvSpPr>
          <p:spPr bwMode="auto">
            <a:xfrm>
              <a:off x="3952240" y="6249761"/>
              <a:ext cx="371396" cy="130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a:extLst>
                <a:ext uri="{FF2B5EF4-FFF2-40B4-BE49-F238E27FC236}">
                  <a16:creationId xmlns:a16="http://schemas.microsoft.com/office/drawing/2014/main" id="{3E8ED3AE-A15C-77C9-4852-438B42606A0B}"/>
                </a:ext>
              </a:extLst>
            </p:cNvPr>
            <p:cNvSpPr/>
            <p:nvPr/>
          </p:nvSpPr>
          <p:spPr bwMode="auto">
            <a:xfrm>
              <a:off x="3945175" y="5776686"/>
              <a:ext cx="433149" cy="130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pic>
        <p:nvPicPr>
          <p:cNvPr id="10" name="図 9" descr="The image displays a Japanese webpage with a form for submitting building repair requests, including fields for date, category, item search, and contact information.&#10;&#10;AI 生成コンテンツは誤りを含む可能性があります。">
            <a:extLst>
              <a:ext uri="{FF2B5EF4-FFF2-40B4-BE49-F238E27FC236}">
                <a16:creationId xmlns:a16="http://schemas.microsoft.com/office/drawing/2014/main" id="{E8A43038-8C32-EE91-817A-EA92D920AD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126" y="2690256"/>
            <a:ext cx="2388547" cy="3876539"/>
          </a:xfrm>
          <a:prstGeom prst="rect">
            <a:avLst/>
          </a:prstGeom>
        </p:spPr>
      </p:pic>
    </p:spTree>
    <p:extLst>
      <p:ext uri="{BB962C8B-B14F-4D97-AF65-F5344CB8AC3E}">
        <p14:creationId xmlns:p14="http://schemas.microsoft.com/office/powerpoint/2010/main" val="982521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The image shows a SharePoint interface with options for creating a site, posting news, and sharing documents.&#10;&#10;AI 生成コンテンツは誤りを含む可能性があります。">
            <a:extLst>
              <a:ext uri="{FF2B5EF4-FFF2-40B4-BE49-F238E27FC236}">
                <a16:creationId xmlns:a16="http://schemas.microsoft.com/office/drawing/2014/main" id="{12AE46D0-9C0E-3567-3D18-7322323C00D4}"/>
              </a:ext>
            </a:extLst>
          </p:cNvPr>
          <p:cNvPicPr>
            <a:picLocks noChangeAspect="1"/>
          </p:cNvPicPr>
          <p:nvPr/>
        </p:nvPicPr>
        <p:blipFill>
          <a:blip r:embed="rId3"/>
          <a:stretch>
            <a:fillRect/>
          </a:stretch>
        </p:blipFill>
        <p:spPr>
          <a:xfrm>
            <a:off x="165300" y="3208090"/>
            <a:ext cx="6631806" cy="1618837"/>
          </a:xfrm>
          <a:prstGeom prst="rect">
            <a:avLst/>
          </a:prstGeom>
        </p:spPr>
      </p:pic>
      <p:pic>
        <p:nvPicPr>
          <p:cNvPr id="6" name="コンテンツ プレースホルダー 7">
            <a:extLst>
              <a:ext uri="{FF2B5EF4-FFF2-40B4-BE49-F238E27FC236}">
                <a16:creationId xmlns:a16="http://schemas.microsoft.com/office/drawing/2014/main" id="{56A75A0B-31BA-8224-3AD4-EA488A9C988C}"/>
              </a:ext>
            </a:extLst>
          </p:cNvPr>
          <p:cNvPicPr>
            <a:picLocks noChangeAspect="1"/>
          </p:cNvPicPr>
          <p:nvPr/>
        </p:nvPicPr>
        <p:blipFill rotWithShape="1">
          <a:blip r:embed="rId4"/>
          <a:srcRect l="45451" t="7966" b="24428"/>
          <a:stretch/>
        </p:blipFill>
        <p:spPr>
          <a:xfrm>
            <a:off x="5113552" y="3968086"/>
            <a:ext cx="3865148" cy="2538945"/>
          </a:xfrm>
          <a:prstGeom prst="rect">
            <a:avLst/>
          </a:prstGeom>
        </p:spPr>
      </p:pic>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a:t>
            </a:fld>
            <a:endParaRPr lang="en-US" altLang="ja-JP"/>
          </a:p>
        </p:txBody>
      </p:sp>
      <p:sp>
        <p:nvSpPr>
          <p:cNvPr id="35" name="テキスト ボックス 34">
            <a:extLst>
              <a:ext uri="{FF2B5EF4-FFF2-40B4-BE49-F238E27FC236}">
                <a16:creationId xmlns:a16="http://schemas.microsoft.com/office/drawing/2014/main" id="{EE6677DD-CC36-5035-73A6-9DCE9F8A0B01}"/>
              </a:ext>
            </a:extLst>
          </p:cNvPr>
          <p:cNvSpPr txBox="1"/>
          <p:nvPr/>
        </p:nvSpPr>
        <p:spPr>
          <a:xfrm>
            <a:off x="554441" y="1476129"/>
            <a:ext cx="7340471" cy="1151854"/>
          </a:xfrm>
          <a:prstGeom prst="rect">
            <a:avLst/>
          </a:prstGeom>
          <a:noFill/>
        </p:spPr>
        <p:txBody>
          <a:bodyPr wrap="non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①</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SharePoint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サイトを開きます</a:t>
            </a:r>
            <a:endParaRPr kumimoji="1" lang="en-US" altLang="ja-JP"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②「＋サイトの作成」を押下して、「コミュニケーションサイト」を</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5E7D0F1-D570-9393-4B05-58260AE50CB0}"/>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ABCA7B97-9C1E-637A-875B-2A7440B35950}"/>
              </a:ext>
            </a:extLst>
          </p:cNvPr>
          <p:cNvSpPr/>
          <p:nvPr/>
        </p:nvSpPr>
        <p:spPr bwMode="auto">
          <a:xfrm>
            <a:off x="7088964" y="4437246"/>
            <a:ext cx="1756653" cy="181251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569DCBCD-F8B5-26F1-56DF-E6E2D6DD69A2}"/>
              </a:ext>
            </a:extLst>
          </p:cNvPr>
          <p:cNvSpPr/>
          <p:nvPr/>
        </p:nvSpPr>
        <p:spPr bwMode="auto">
          <a:xfrm>
            <a:off x="529041" y="3429001"/>
            <a:ext cx="581340" cy="21897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D5E8F129-666A-BB09-D6AD-103DD13E385C}"/>
              </a:ext>
            </a:extLst>
          </p:cNvPr>
          <p:cNvCxnSpPr>
            <a:cxnSpLocks/>
            <a:stCxn id="8" idx="3"/>
            <a:endCxn id="20" idx="1"/>
          </p:cNvCxnSpPr>
          <p:nvPr/>
        </p:nvCxnSpPr>
        <p:spPr bwMode="auto">
          <a:xfrm>
            <a:off x="1110381" y="3538488"/>
            <a:ext cx="5978583" cy="1805016"/>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48288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A44F3-F45B-72E5-E286-0C865B7838D5}"/>
            </a:ext>
          </a:extLst>
        </p:cNvPr>
        <p:cNvGrpSpPr/>
        <p:nvPr/>
      </p:nvGrpSpPr>
      <p:grpSpPr>
        <a:xfrm>
          <a:off x="0" y="0"/>
          <a:ext cx="0" cy="0"/>
          <a:chOff x="0" y="0"/>
          <a:chExt cx="0" cy="0"/>
        </a:xfrm>
      </p:grpSpPr>
      <p:pic>
        <p:nvPicPr>
          <p:cNvPr id="6" name="図 5" descr="The image displays a user interface of a construction request management system with various buttons and input fields for editing and navigating construction project details.&#10;&#10;AI 生成コンテンツは誤りを含む可能性があります。">
            <a:extLst>
              <a:ext uri="{FF2B5EF4-FFF2-40B4-BE49-F238E27FC236}">
                <a16:creationId xmlns:a16="http://schemas.microsoft.com/office/drawing/2014/main" id="{894A6127-B226-7E32-CC6E-5393A48503AA}"/>
              </a:ext>
            </a:extLst>
          </p:cNvPr>
          <p:cNvPicPr>
            <a:picLocks noChangeAspect="1"/>
          </p:cNvPicPr>
          <p:nvPr/>
        </p:nvPicPr>
        <p:blipFill>
          <a:blip r:embed="rId3"/>
          <a:stretch>
            <a:fillRect/>
          </a:stretch>
        </p:blipFill>
        <p:spPr>
          <a:xfrm>
            <a:off x="1923006" y="2440192"/>
            <a:ext cx="5369760" cy="3784814"/>
          </a:xfrm>
          <a:prstGeom prst="rect">
            <a:avLst/>
          </a:prstGeom>
        </p:spPr>
      </p:pic>
      <p:sp>
        <p:nvSpPr>
          <p:cNvPr id="2" name="タイトル 1">
            <a:extLst>
              <a:ext uri="{FF2B5EF4-FFF2-40B4-BE49-F238E27FC236}">
                <a16:creationId xmlns:a16="http://schemas.microsoft.com/office/drawing/2014/main" id="{E43CF354-FC52-2508-7BA6-937D0EBF91C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システム開発手順</a:t>
            </a:r>
          </a:p>
        </p:txBody>
      </p:sp>
      <p:sp>
        <p:nvSpPr>
          <p:cNvPr id="4" name="スライド番号プレースホルダー 3">
            <a:extLst>
              <a:ext uri="{FF2B5EF4-FFF2-40B4-BE49-F238E27FC236}">
                <a16:creationId xmlns:a16="http://schemas.microsoft.com/office/drawing/2014/main" id="{71928F22-91FE-E4FF-696A-1F77E3CD30A4}"/>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40</a:t>
            </a:fld>
            <a:endParaRPr lang="en-US" altLang="ja-JP"/>
          </a:p>
        </p:txBody>
      </p:sp>
      <p:sp>
        <p:nvSpPr>
          <p:cNvPr id="35" name="テキスト ボックス 34">
            <a:extLst>
              <a:ext uri="{FF2B5EF4-FFF2-40B4-BE49-F238E27FC236}">
                <a16:creationId xmlns:a16="http://schemas.microsoft.com/office/drawing/2014/main" id="{30474639-3B12-A3CC-547C-27C04ADFDF07}"/>
              </a:ext>
            </a:extLst>
          </p:cNvPr>
          <p:cNvSpPr txBox="1"/>
          <p:nvPr/>
        </p:nvSpPr>
        <p:spPr>
          <a:xfrm>
            <a:off x="554441" y="1476129"/>
            <a:ext cx="8589559" cy="1151854"/>
          </a:xfrm>
          <a:prstGeom prst="rect">
            <a:avLst/>
          </a:prstGeom>
          <a:noFill/>
        </p:spPr>
        <p:txBody>
          <a:bodyPr wrap="squar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㉘「建物修繕詳細情報画面」の「鉛筆アイコン」を押下し、</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OnSelect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欄に「</a:t>
            </a:r>
            <a:r>
              <a:rPr lang="en-US" altLang="ja-JP" sz="1400"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EditForm</a:t>
            </a:r>
            <a:r>
              <a:rPr lang="en-US" altLang="ja-JP" sz="14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(EditForm1_1);Navigate('</a:t>
            </a:r>
            <a:r>
              <a:rPr lang="ja-JP" altLang="en-US" sz="14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建物修繕情報更新</a:t>
            </a:r>
            <a:r>
              <a:rPr lang="en-US" altLang="ja-JP" sz="14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14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修正画面</a:t>
            </a:r>
            <a:r>
              <a:rPr lang="en-US" altLang="ja-JP" sz="14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en-US" altLang="ja-JP" sz="1400"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ScreenTransition.None</a:t>
            </a:r>
            <a:r>
              <a:rPr lang="en-US" altLang="ja-JP" sz="14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6FB4C82E-4003-A4F7-FE5B-23CFE20A54C5}"/>
              </a:ext>
            </a:extLst>
          </p:cNvPr>
          <p:cNvSpPr/>
          <p:nvPr/>
        </p:nvSpPr>
        <p:spPr bwMode="auto">
          <a:xfrm>
            <a:off x="428915" y="845685"/>
            <a:ext cx="584125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アプリを開発しよう！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53F05BB2-CCD4-7963-9D34-54CCD4BD0553}"/>
              </a:ext>
            </a:extLst>
          </p:cNvPr>
          <p:cNvSpPr/>
          <p:nvPr/>
        </p:nvSpPr>
        <p:spPr bwMode="auto">
          <a:xfrm flipV="1">
            <a:off x="1851235" y="2761894"/>
            <a:ext cx="4334820" cy="162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6" name="コネクタ: カギ線 15">
            <a:extLst>
              <a:ext uri="{FF2B5EF4-FFF2-40B4-BE49-F238E27FC236}">
                <a16:creationId xmlns:a16="http://schemas.microsoft.com/office/drawing/2014/main" id="{4A850592-E9BC-B817-DC16-E6BC2B0CAC69}"/>
              </a:ext>
            </a:extLst>
          </p:cNvPr>
          <p:cNvCxnSpPr>
            <a:cxnSpLocks/>
            <a:stCxn id="17" idx="2"/>
            <a:endCxn id="15" idx="2"/>
          </p:cNvCxnSpPr>
          <p:nvPr/>
        </p:nvCxnSpPr>
        <p:spPr bwMode="auto">
          <a:xfrm rot="16200000" flipV="1">
            <a:off x="5281205" y="1499334"/>
            <a:ext cx="260892" cy="2786012"/>
          </a:xfrm>
          <a:prstGeom prst="bentConnector3">
            <a:avLst>
              <a:gd name="adj1" fmla="val 187622"/>
            </a:avLst>
          </a:prstGeom>
          <a:solidFill>
            <a:schemeClr val="accent1"/>
          </a:solidFill>
          <a:ln w="28575" cap="flat" cmpd="sng" algn="ctr">
            <a:solidFill>
              <a:srgbClr val="FF0000"/>
            </a:solidFill>
            <a:prstDash val="solid"/>
            <a:round/>
            <a:headEnd type="none" w="med" len="med"/>
            <a:tailEnd type="triangle"/>
          </a:ln>
          <a:effectLst/>
        </p:spPr>
      </p:cxnSp>
      <p:sp>
        <p:nvSpPr>
          <p:cNvPr id="17" name="正方形/長方形 16">
            <a:extLst>
              <a:ext uri="{FF2B5EF4-FFF2-40B4-BE49-F238E27FC236}">
                <a16:creationId xmlns:a16="http://schemas.microsoft.com/office/drawing/2014/main" id="{4212FD80-D47F-6E30-EC68-4A1F97467946}"/>
              </a:ext>
            </a:extLst>
          </p:cNvPr>
          <p:cNvSpPr/>
          <p:nvPr/>
        </p:nvSpPr>
        <p:spPr bwMode="auto">
          <a:xfrm flipV="1">
            <a:off x="6633550" y="3022786"/>
            <a:ext cx="342214" cy="40621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8183359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kumimoji="1" lang="ja-JP" altLang="en-US">
                <a:effectLst>
                  <a:outerShdw blurRad="38100" dist="38100" dir="2700000" algn="tl">
                    <a:srgbClr val="000000">
                      <a:alpha val="43137"/>
                    </a:srgbClr>
                  </a:outerShdw>
                </a:effectLst>
              </a:rPr>
              <a:t>建物修繕依頼システム開発手順</a:t>
            </a: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p:txBody>
          <a:bodyPr/>
          <a:lstStyle/>
          <a:p>
            <a:pPr>
              <a:defRPr/>
            </a:pPr>
            <a:fld id="{26E3FFC8-13BA-400D-9340-DF7CE1803F62}" type="slidenum">
              <a:rPr lang="en-US" altLang="ja-JP" smtClean="0"/>
              <a:pPr>
                <a:defRPr/>
              </a:pPr>
              <a:t>41</a:t>
            </a:fld>
            <a:endParaRPr lang="en-US" altLang="ja-JP"/>
          </a:p>
        </p:txBody>
      </p:sp>
      <p:sp>
        <p:nvSpPr>
          <p:cNvPr id="3" name="テキスト ボックス 2">
            <a:extLst>
              <a:ext uri="{FF2B5EF4-FFF2-40B4-BE49-F238E27FC236}">
                <a16:creationId xmlns:a16="http://schemas.microsoft.com/office/drawing/2014/main" id="{3FACB063-E02E-D757-1683-8EDC40188B42}"/>
              </a:ext>
            </a:extLst>
          </p:cNvPr>
          <p:cNvSpPr txBox="1"/>
          <p:nvPr/>
        </p:nvSpPr>
        <p:spPr>
          <a:xfrm>
            <a:off x="395287" y="826271"/>
            <a:ext cx="8353425" cy="461665"/>
          </a:xfrm>
          <a:prstGeom prst="rect">
            <a:avLst/>
          </a:prstGeom>
          <a:noFill/>
        </p:spPr>
        <p:txBody>
          <a:bodyPr>
            <a:spAutoFit/>
          </a:bodyPr>
          <a:lstStyle/>
          <a:p>
            <a:pPr>
              <a:defRPr/>
            </a:pPr>
            <a:r>
              <a:rPr lang="ja-JP" altLang="en-US"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建物修繕依頼システムの開発手順</a:t>
            </a:r>
            <a:endParaRPr lang="en-US" altLang="ja-JP" sz="2400" b="0" u="sng">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4BF425C6-6372-F5DB-E404-A2F05E9997FF}"/>
              </a:ext>
            </a:extLst>
          </p:cNvPr>
          <p:cNvGrpSpPr/>
          <p:nvPr/>
        </p:nvGrpSpPr>
        <p:grpSpPr>
          <a:xfrm>
            <a:off x="1479369" y="1576743"/>
            <a:ext cx="6369653" cy="4776552"/>
            <a:chOff x="1479369" y="1576743"/>
            <a:chExt cx="6369653" cy="4776552"/>
          </a:xfrm>
        </p:grpSpPr>
        <p:grpSp>
          <p:nvGrpSpPr>
            <p:cNvPr id="14" name="グループ化 13">
              <a:extLst>
                <a:ext uri="{FF2B5EF4-FFF2-40B4-BE49-F238E27FC236}">
                  <a16:creationId xmlns:a16="http://schemas.microsoft.com/office/drawing/2014/main" id="{7AFF9F78-C4F2-1905-DDF2-CA1C70E67363}"/>
                </a:ext>
              </a:extLst>
            </p:cNvPr>
            <p:cNvGrpSpPr/>
            <p:nvPr/>
          </p:nvGrpSpPr>
          <p:grpSpPr>
            <a:xfrm>
              <a:off x="1479370" y="1576743"/>
              <a:ext cx="6369652" cy="1008892"/>
              <a:chOff x="395287" y="1583481"/>
              <a:chExt cx="6369652" cy="1008892"/>
            </a:xfrm>
          </p:grpSpPr>
          <p:sp>
            <p:nvSpPr>
              <p:cNvPr id="5" name="四角形: 角を丸くする 4">
                <a:extLst>
                  <a:ext uri="{FF2B5EF4-FFF2-40B4-BE49-F238E27FC236}">
                    <a16:creationId xmlns:a16="http://schemas.microsoft.com/office/drawing/2014/main" id="{1E0F53BF-DC4C-6E1B-B04F-66F21EB9E8C2}"/>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 name="Picture 2" descr="Microsoft SharePoint - Wikipedia">
                <a:extLst>
                  <a:ext uri="{FF2B5EF4-FFF2-40B4-BE49-F238E27FC236}">
                    <a16:creationId xmlns:a16="http://schemas.microsoft.com/office/drawing/2014/main" id="{AF6543F3-7768-D135-D9C2-BCA8961243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グループ化 12">
              <a:extLst>
                <a:ext uri="{FF2B5EF4-FFF2-40B4-BE49-F238E27FC236}">
                  <a16:creationId xmlns:a16="http://schemas.microsoft.com/office/drawing/2014/main" id="{6E0D271F-B6A7-8904-1316-4482F0B9AAE3}"/>
                </a:ext>
              </a:extLst>
            </p:cNvPr>
            <p:cNvGrpSpPr/>
            <p:nvPr/>
          </p:nvGrpSpPr>
          <p:grpSpPr>
            <a:xfrm>
              <a:off x="1479369" y="4003853"/>
              <a:ext cx="6350473" cy="1008892"/>
              <a:chOff x="395286" y="2887918"/>
              <a:chExt cx="6350473" cy="1008892"/>
            </a:xfrm>
          </p:grpSpPr>
          <p:sp>
            <p:nvSpPr>
              <p:cNvPr id="6" name="四角形: 角を丸くする 5">
                <a:extLst>
                  <a:ext uri="{FF2B5EF4-FFF2-40B4-BE49-F238E27FC236}">
                    <a16:creationId xmlns:a16="http://schemas.microsoft.com/office/drawing/2014/main" id="{9B979A76-7068-64F7-0B44-FEC34B56E4B3}"/>
                  </a:ext>
                </a:extLst>
              </p:cNvPr>
              <p:cNvSpPr/>
              <p:nvPr/>
            </p:nvSpPr>
            <p:spPr bwMode="auto">
              <a:xfrm>
                <a:off x="395286" y="2887918"/>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3</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アプリをインポートしよう！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0" name="グラフィックス 9">
                <a:extLst>
                  <a:ext uri="{FF2B5EF4-FFF2-40B4-BE49-F238E27FC236}">
                    <a16:creationId xmlns:a16="http://schemas.microsoft.com/office/drawing/2014/main" id="{C95FDA21-547F-3A26-EFDC-AF5AE3968B5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329" y="2990149"/>
                <a:ext cx="804430" cy="804430"/>
              </a:xfrm>
              <a:prstGeom prst="rect">
                <a:avLst/>
              </a:prstGeom>
            </p:spPr>
          </p:pic>
        </p:grpSp>
        <p:sp>
          <p:nvSpPr>
            <p:cNvPr id="7" name="四角形: 角を丸くする 6">
              <a:extLst>
                <a:ext uri="{FF2B5EF4-FFF2-40B4-BE49-F238E27FC236}">
                  <a16:creationId xmlns:a16="http://schemas.microsoft.com/office/drawing/2014/main" id="{F88E204A-EFCF-2914-38AE-09E16C191D0D}"/>
                </a:ext>
              </a:extLst>
            </p:cNvPr>
            <p:cNvSpPr/>
            <p:nvPr/>
          </p:nvSpPr>
          <p:spPr bwMode="auto">
            <a:xfrm>
              <a:off x="1498548" y="5344403"/>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p>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316C4E65-1F6A-E293-90CA-C9FC91373F4B}"/>
                </a:ext>
              </a:extLst>
            </p:cNvPr>
            <p:cNvGrpSpPr/>
            <p:nvPr/>
          </p:nvGrpSpPr>
          <p:grpSpPr>
            <a:xfrm>
              <a:off x="1479369" y="2766205"/>
              <a:ext cx="6369652" cy="1008892"/>
              <a:chOff x="395287" y="1583481"/>
              <a:chExt cx="6369652" cy="1008892"/>
            </a:xfrm>
          </p:grpSpPr>
          <p:sp>
            <p:nvSpPr>
              <p:cNvPr id="15" name="四角形: 角を丸くする 14">
                <a:extLst>
                  <a:ext uri="{FF2B5EF4-FFF2-40B4-BE49-F238E27FC236}">
                    <a16:creationId xmlns:a16="http://schemas.microsoft.com/office/drawing/2014/main" id="{948CAC38-F4D6-C3F2-B60B-C22FA1D81971}"/>
                  </a:ext>
                </a:extLst>
              </p:cNvPr>
              <p:cNvSpPr/>
              <p:nvPr/>
            </p:nvSpPr>
            <p:spPr bwMode="auto">
              <a:xfrm>
                <a:off x="395287" y="1583481"/>
                <a:ext cx="5157101" cy="100889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2</a:t>
                </a:r>
              </a:p>
              <a:p>
                <a:pPr eaLnBrk="1" hangingPunct="1"/>
                <a:r>
                  <a:rPr lang="ja-JP" altLang="en-US"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ビューを設定しよう！</a:t>
                </a:r>
                <a:endParaRPr lang="en-US" altLang="ja-JP" sz="2000" b="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6" name="Picture 2" descr="Microsoft SharePoint - Wikipedia">
                <a:extLst>
                  <a:ext uri="{FF2B5EF4-FFF2-40B4-BE49-F238E27FC236}">
                    <a16:creationId xmlns:a16="http://schemas.microsoft.com/office/drawing/2014/main" id="{EE62DE81-BE84-3DF1-5D21-17E19921FA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1329" y="1685712"/>
                <a:ext cx="823610" cy="80443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9" name="図 18">
            <a:extLst>
              <a:ext uri="{FF2B5EF4-FFF2-40B4-BE49-F238E27FC236}">
                <a16:creationId xmlns:a16="http://schemas.microsoft.com/office/drawing/2014/main" id="{02C7360B-8239-596D-7474-547D132147EA}"/>
              </a:ext>
            </a:extLst>
          </p:cNvPr>
          <p:cNvPicPr>
            <a:picLocks noChangeAspect="1"/>
          </p:cNvPicPr>
          <p:nvPr/>
        </p:nvPicPr>
        <p:blipFill>
          <a:blip r:embed="rId5"/>
          <a:stretch>
            <a:fillRect/>
          </a:stretch>
        </p:blipFill>
        <p:spPr>
          <a:xfrm>
            <a:off x="660769" y="5605961"/>
            <a:ext cx="581025" cy="485775"/>
          </a:xfrm>
          <a:prstGeom prst="rect">
            <a:avLst/>
          </a:prstGeom>
        </p:spPr>
      </p:pic>
      <p:pic>
        <p:nvPicPr>
          <p:cNvPr id="18" name="Picture 2" descr="Microsoft SharePoint - Wikipedia">
            <a:extLst>
              <a:ext uri="{FF2B5EF4-FFF2-40B4-BE49-F238E27FC236}">
                <a16:creationId xmlns:a16="http://schemas.microsoft.com/office/drawing/2014/main" id="{15178E46-7383-E2D9-E93C-A8984ED405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5411" y="5446633"/>
            <a:ext cx="823610" cy="804430"/>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descr="The image is a stylized, blue, diamond-shaped icon with a prominent arrow pointing to the right.&#10;&#10;AI 生成コンテンツは誤りを含む可能性があります。">
            <a:extLst>
              <a:ext uri="{FF2B5EF4-FFF2-40B4-BE49-F238E27FC236}">
                <a16:creationId xmlns:a16="http://schemas.microsoft.com/office/drawing/2014/main" id="{EFD39584-8C4D-720D-9FAF-61E6FAB14681}"/>
              </a:ext>
            </a:extLst>
          </p:cNvPr>
          <p:cNvPicPr>
            <a:picLocks noChangeAspect="1"/>
          </p:cNvPicPr>
          <p:nvPr/>
        </p:nvPicPr>
        <p:blipFill>
          <a:blip r:embed="rId6"/>
          <a:stretch>
            <a:fillRect/>
          </a:stretch>
        </p:blipFill>
        <p:spPr>
          <a:xfrm>
            <a:off x="7925102" y="5458371"/>
            <a:ext cx="823610" cy="672885"/>
          </a:xfrm>
          <a:prstGeom prst="rect">
            <a:avLst/>
          </a:prstGeom>
        </p:spPr>
      </p:pic>
    </p:spTree>
    <p:extLst>
      <p:ext uri="{BB962C8B-B14F-4D97-AF65-F5344CB8AC3E}">
        <p14:creationId xmlns:p14="http://schemas.microsoft.com/office/powerpoint/2010/main" val="868180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8D4859-855B-4AE1-A50E-373B7A457A2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3AAE8128-318F-43D3-88BD-4D227E35566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42</a:t>
            </a:fld>
            <a:endParaRPr lang="en-US" altLang="ja-JP"/>
          </a:p>
        </p:txBody>
      </p:sp>
      <p:sp>
        <p:nvSpPr>
          <p:cNvPr id="35" name="テキスト ボックス 34">
            <a:extLst>
              <a:ext uri="{FF2B5EF4-FFF2-40B4-BE49-F238E27FC236}">
                <a16:creationId xmlns:a16="http://schemas.microsoft.com/office/drawing/2014/main" id="{EE6677DD-CC36-5035-73A6-9DCE9F8A0B01}"/>
              </a:ext>
            </a:extLst>
          </p:cNvPr>
          <p:cNvSpPr txBox="1"/>
          <p:nvPr/>
        </p:nvSpPr>
        <p:spPr>
          <a:xfrm>
            <a:off x="554441" y="1476129"/>
            <a:ext cx="8589559" cy="869469"/>
          </a:xfrm>
          <a:prstGeom prst="rect">
            <a:avLst/>
          </a:prstGeom>
          <a:noFill/>
        </p:spPr>
        <p:txBody>
          <a:bodyPr wrap="square" rtlCol="0">
            <a:spAutoFit/>
          </a:bodyPr>
          <a:lstStyle/>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①</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STEP1</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で作成した</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SharePoint</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サイトを開く</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②「＋新規」を押下し、「リスト」を押下する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5E7D0F1-D570-9393-4B05-58260AE50CB0}"/>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6" name="図 5" descr="The image displays a SharePoint web page with a Japanese interface, featuring sections for searching, home, documents, page, and a new page details, along with various options like preview, analysis, agent list, document library, news posts, and news links.&#10;&#10;AI 生成コンテンツは誤りを含む可能性があります。">
            <a:extLst>
              <a:ext uri="{FF2B5EF4-FFF2-40B4-BE49-F238E27FC236}">
                <a16:creationId xmlns:a16="http://schemas.microsoft.com/office/drawing/2014/main" id="{85CCA2BC-EC1A-89D1-E070-9CAE81089B46}"/>
              </a:ext>
            </a:extLst>
          </p:cNvPr>
          <p:cNvPicPr>
            <a:picLocks noChangeAspect="1"/>
          </p:cNvPicPr>
          <p:nvPr/>
        </p:nvPicPr>
        <p:blipFill>
          <a:blip r:embed="rId3"/>
          <a:stretch>
            <a:fillRect/>
          </a:stretch>
        </p:blipFill>
        <p:spPr>
          <a:xfrm>
            <a:off x="428915" y="2505364"/>
            <a:ext cx="7925207" cy="3067208"/>
          </a:xfrm>
          <a:prstGeom prst="rect">
            <a:avLst/>
          </a:prstGeom>
        </p:spPr>
      </p:pic>
      <p:sp>
        <p:nvSpPr>
          <p:cNvPr id="8" name="正方形/長方形 7">
            <a:extLst>
              <a:ext uri="{FF2B5EF4-FFF2-40B4-BE49-F238E27FC236}">
                <a16:creationId xmlns:a16="http://schemas.microsoft.com/office/drawing/2014/main" id="{C229259A-17E2-4811-C76E-2079021F070D}"/>
              </a:ext>
            </a:extLst>
          </p:cNvPr>
          <p:cNvSpPr/>
          <p:nvPr/>
        </p:nvSpPr>
        <p:spPr bwMode="auto">
          <a:xfrm flipV="1">
            <a:off x="904694" y="3897636"/>
            <a:ext cx="1262716" cy="1825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8E29E6CE-1F6D-7FA3-80C3-D8AB1147437A}"/>
              </a:ext>
            </a:extLst>
          </p:cNvPr>
          <p:cNvCxnSpPr>
            <a:cxnSpLocks/>
            <a:stCxn id="10" idx="2"/>
            <a:endCxn id="8" idx="2"/>
          </p:cNvCxnSpPr>
          <p:nvPr/>
        </p:nvCxnSpPr>
        <p:spPr bwMode="auto">
          <a:xfrm rot="16200000" flipH="1">
            <a:off x="1052558" y="3414142"/>
            <a:ext cx="544838" cy="422150"/>
          </a:xfrm>
          <a:prstGeom prst="bentConnector3">
            <a:avLst>
              <a:gd name="adj1" fmla="val -41957"/>
            </a:avLst>
          </a:prstGeom>
          <a:solidFill>
            <a:schemeClr val="accent1"/>
          </a:solidFill>
          <a:ln w="28575" cap="flat" cmpd="sng" algn="ctr">
            <a:solidFill>
              <a:srgbClr val="FF0000"/>
            </a:solidFill>
            <a:prstDash val="solid"/>
            <a:round/>
            <a:headEnd type="none" w="med" len="med"/>
            <a:tailEnd type="triangle"/>
          </a:ln>
          <a:effectLst/>
        </p:spPr>
      </p:cxnSp>
      <p:sp>
        <p:nvSpPr>
          <p:cNvPr id="10" name="正方形/長方形 9">
            <a:extLst>
              <a:ext uri="{FF2B5EF4-FFF2-40B4-BE49-F238E27FC236}">
                <a16:creationId xmlns:a16="http://schemas.microsoft.com/office/drawing/2014/main" id="{6A06CD39-FBCB-11C0-D6E4-E49454D1310E}"/>
              </a:ext>
            </a:extLst>
          </p:cNvPr>
          <p:cNvSpPr/>
          <p:nvPr/>
        </p:nvSpPr>
        <p:spPr bwMode="auto">
          <a:xfrm flipV="1">
            <a:off x="904694" y="3352798"/>
            <a:ext cx="418415" cy="2874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0630801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F8A1F-3153-1D2B-4A60-3D972BCB5862}"/>
            </a:ext>
          </a:extLst>
        </p:cNvPr>
        <p:cNvGrpSpPr/>
        <p:nvPr/>
      </p:nvGrpSpPr>
      <p:grpSpPr>
        <a:xfrm>
          <a:off x="0" y="0"/>
          <a:ext cx="0" cy="0"/>
          <a:chOff x="0" y="0"/>
          <a:chExt cx="0" cy="0"/>
        </a:xfrm>
      </p:grpSpPr>
      <p:pic>
        <p:nvPicPr>
          <p:cNvPr id="7" name="図 6" descr="The image displays a user interface with various tools for list creation, including a gallery, calendar, board, and import options for Excel and CSV.&#10;&#10;AI 生成コンテンツは誤りを含む可能性があります。">
            <a:extLst>
              <a:ext uri="{FF2B5EF4-FFF2-40B4-BE49-F238E27FC236}">
                <a16:creationId xmlns:a16="http://schemas.microsoft.com/office/drawing/2014/main" id="{BC3E9364-F2BA-AA09-ECCB-CAB89BB67D2F}"/>
              </a:ext>
            </a:extLst>
          </p:cNvPr>
          <p:cNvPicPr>
            <a:picLocks noChangeAspect="1"/>
          </p:cNvPicPr>
          <p:nvPr/>
        </p:nvPicPr>
        <p:blipFill>
          <a:blip r:embed="rId3"/>
          <a:stretch>
            <a:fillRect/>
          </a:stretch>
        </p:blipFill>
        <p:spPr>
          <a:xfrm>
            <a:off x="100696" y="2407871"/>
            <a:ext cx="6369377" cy="2629035"/>
          </a:xfrm>
          <a:prstGeom prst="rect">
            <a:avLst/>
          </a:prstGeom>
        </p:spPr>
      </p:pic>
      <p:sp>
        <p:nvSpPr>
          <p:cNvPr id="2" name="タイトル 1">
            <a:extLst>
              <a:ext uri="{FF2B5EF4-FFF2-40B4-BE49-F238E27FC236}">
                <a16:creationId xmlns:a16="http://schemas.microsoft.com/office/drawing/2014/main" id="{49D0918E-CFE2-A399-09FC-87E0E57A2F8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A34B547B-14BF-36DC-C436-BA5FE912234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43</a:t>
            </a:fld>
            <a:endParaRPr lang="en-US" altLang="ja-JP"/>
          </a:p>
        </p:txBody>
      </p:sp>
      <p:sp>
        <p:nvSpPr>
          <p:cNvPr id="35" name="テキスト ボックス 34">
            <a:extLst>
              <a:ext uri="{FF2B5EF4-FFF2-40B4-BE49-F238E27FC236}">
                <a16:creationId xmlns:a16="http://schemas.microsoft.com/office/drawing/2014/main" id="{85BD84EA-CDAF-8493-8633-800B6682F958}"/>
              </a:ext>
            </a:extLst>
          </p:cNvPr>
          <p:cNvSpPr txBox="1"/>
          <p:nvPr/>
        </p:nvSpPr>
        <p:spPr>
          <a:xfrm>
            <a:off x="554441" y="1476129"/>
            <a:ext cx="8589559" cy="869469"/>
          </a:xfrm>
          <a:prstGeom prst="rect">
            <a:avLst/>
          </a:prstGeom>
          <a:noFill/>
        </p:spPr>
        <p:txBody>
          <a:bodyPr wrap="square" rtlCol="0">
            <a:spAutoFit/>
          </a:bodyPr>
          <a:lstStyle/>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③「リスト」を押下する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④「担当者一覧」と入力し、「作成」を押下する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9F06BE2-D758-3DF2-0C14-0A175B541D62}"/>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2" name="図 11" descr="The image displays a list of roles, navigation, categorization, tracking, and assignment on a website.&#10;&#10;AI 生成コンテンツは誤りを含む可能性があります。">
            <a:extLst>
              <a:ext uri="{FF2B5EF4-FFF2-40B4-BE49-F238E27FC236}">
                <a16:creationId xmlns:a16="http://schemas.microsoft.com/office/drawing/2014/main" id="{ADF90C4F-5A4D-2D12-059B-BA67F2DCEDEA}"/>
              </a:ext>
            </a:extLst>
          </p:cNvPr>
          <p:cNvPicPr>
            <a:picLocks noChangeAspect="1"/>
          </p:cNvPicPr>
          <p:nvPr/>
        </p:nvPicPr>
        <p:blipFill>
          <a:blip r:embed="rId4"/>
          <a:stretch>
            <a:fillRect/>
          </a:stretch>
        </p:blipFill>
        <p:spPr>
          <a:xfrm>
            <a:off x="3222180" y="3640209"/>
            <a:ext cx="5141817" cy="2730252"/>
          </a:xfrm>
          <a:prstGeom prst="rect">
            <a:avLst/>
          </a:prstGeom>
        </p:spPr>
      </p:pic>
      <p:sp>
        <p:nvSpPr>
          <p:cNvPr id="8" name="正方形/長方形 7">
            <a:extLst>
              <a:ext uri="{FF2B5EF4-FFF2-40B4-BE49-F238E27FC236}">
                <a16:creationId xmlns:a16="http://schemas.microsoft.com/office/drawing/2014/main" id="{2AE8E161-C22F-9690-4DC2-CF967A4D0F33}"/>
              </a:ext>
            </a:extLst>
          </p:cNvPr>
          <p:cNvSpPr/>
          <p:nvPr/>
        </p:nvSpPr>
        <p:spPr bwMode="auto">
          <a:xfrm flipV="1">
            <a:off x="5921841" y="4544269"/>
            <a:ext cx="2442155" cy="182619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0209FA45-9254-9FBF-B392-3CB1B019B797}"/>
              </a:ext>
            </a:extLst>
          </p:cNvPr>
          <p:cNvCxnSpPr>
            <a:cxnSpLocks/>
            <a:stCxn id="10" idx="2"/>
            <a:endCxn id="8" idx="2"/>
          </p:cNvCxnSpPr>
          <p:nvPr/>
        </p:nvCxnSpPr>
        <p:spPr bwMode="auto">
          <a:xfrm rot="16200000" flipH="1">
            <a:off x="3239446" y="640797"/>
            <a:ext cx="1479200" cy="6327745"/>
          </a:xfrm>
          <a:prstGeom prst="bentConnector3">
            <a:avLst>
              <a:gd name="adj1" fmla="val -15454"/>
            </a:avLst>
          </a:prstGeom>
          <a:solidFill>
            <a:schemeClr val="accent1"/>
          </a:solidFill>
          <a:ln w="28575" cap="flat" cmpd="sng" algn="ctr">
            <a:solidFill>
              <a:srgbClr val="FF0000"/>
            </a:solidFill>
            <a:prstDash val="solid"/>
            <a:round/>
            <a:headEnd type="none" w="med" len="med"/>
            <a:tailEnd type="triangle"/>
          </a:ln>
          <a:effectLst/>
        </p:spPr>
      </p:cxnSp>
      <p:sp>
        <p:nvSpPr>
          <p:cNvPr id="10" name="正方形/長方形 9">
            <a:extLst>
              <a:ext uri="{FF2B5EF4-FFF2-40B4-BE49-F238E27FC236}">
                <a16:creationId xmlns:a16="http://schemas.microsoft.com/office/drawing/2014/main" id="{10983381-127D-DA8E-5ED0-C59EF8AA268E}"/>
              </a:ext>
            </a:extLst>
          </p:cNvPr>
          <p:cNvSpPr/>
          <p:nvPr/>
        </p:nvSpPr>
        <p:spPr bwMode="auto">
          <a:xfrm flipV="1">
            <a:off x="307238" y="3065069"/>
            <a:ext cx="1015871" cy="104829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19336544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DF19AD-83C3-8EF3-DDDC-BDCF1C27E956}"/>
            </a:ext>
          </a:extLst>
        </p:cNvPr>
        <p:cNvGrpSpPr/>
        <p:nvPr/>
      </p:nvGrpSpPr>
      <p:grpSpPr>
        <a:xfrm>
          <a:off x="0" y="0"/>
          <a:ext cx="0" cy="0"/>
          <a:chOff x="0" y="0"/>
          <a:chExt cx="0" cy="0"/>
        </a:xfrm>
      </p:grpSpPr>
      <p:pic>
        <p:nvPicPr>
          <p:cNvPr id="6" name="図 5" descr="The image displays a user interface with a list of options for adding, creating, and managing rows in a table, including text input, number entry, and toggle buttons for visibility.&#10;&#10;AI 生成コンテンツは誤りを含む可能性があります。">
            <a:extLst>
              <a:ext uri="{FF2B5EF4-FFF2-40B4-BE49-F238E27FC236}">
                <a16:creationId xmlns:a16="http://schemas.microsoft.com/office/drawing/2014/main" id="{84B7647B-2CE4-10B0-23FB-242B159AA844}"/>
              </a:ext>
            </a:extLst>
          </p:cNvPr>
          <p:cNvPicPr>
            <a:picLocks noChangeAspect="1"/>
          </p:cNvPicPr>
          <p:nvPr/>
        </p:nvPicPr>
        <p:blipFill>
          <a:blip r:embed="rId3"/>
          <a:stretch>
            <a:fillRect/>
          </a:stretch>
        </p:blipFill>
        <p:spPr>
          <a:xfrm>
            <a:off x="62455" y="2685890"/>
            <a:ext cx="5411822" cy="2842073"/>
          </a:xfrm>
          <a:prstGeom prst="rect">
            <a:avLst/>
          </a:prstGeom>
        </p:spPr>
      </p:pic>
      <p:sp>
        <p:nvSpPr>
          <p:cNvPr id="2" name="タイトル 1">
            <a:extLst>
              <a:ext uri="{FF2B5EF4-FFF2-40B4-BE49-F238E27FC236}">
                <a16:creationId xmlns:a16="http://schemas.microsoft.com/office/drawing/2014/main" id="{A115C4DE-F42D-D056-6A23-14393F6367C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69B0934A-BA9A-5340-3E1D-8815873FA51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44</a:t>
            </a:fld>
            <a:endParaRPr lang="en-US" altLang="ja-JP"/>
          </a:p>
        </p:txBody>
      </p:sp>
      <p:sp>
        <p:nvSpPr>
          <p:cNvPr id="35" name="テキスト ボックス 34">
            <a:extLst>
              <a:ext uri="{FF2B5EF4-FFF2-40B4-BE49-F238E27FC236}">
                <a16:creationId xmlns:a16="http://schemas.microsoft.com/office/drawing/2014/main" id="{D64D437E-7ABE-6CA4-2913-8F9226B0EB8F}"/>
              </a:ext>
            </a:extLst>
          </p:cNvPr>
          <p:cNvSpPr txBox="1"/>
          <p:nvPr/>
        </p:nvSpPr>
        <p:spPr>
          <a:xfrm>
            <a:off x="554441" y="1476129"/>
            <a:ext cx="8589559" cy="869469"/>
          </a:xfrm>
          <a:prstGeom prst="rect">
            <a:avLst/>
          </a:prstGeom>
          <a:noFill/>
        </p:spPr>
        <p:txBody>
          <a:bodyPr wrap="square" rtlCol="0">
            <a:spAutoFit/>
          </a:bodyPr>
          <a:lstStyle/>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⑤「＋列の追加」を押下し、「テキスト」を選択し、「次へ」を押下する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⑥名前に「</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name</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」と入力し、「保存」を押下する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39A68F3-5B5A-13D4-B857-DF090AA09B7A}"/>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20F28B0C-D693-0834-1206-A41ABB6CDE3D}"/>
              </a:ext>
            </a:extLst>
          </p:cNvPr>
          <p:cNvSpPr/>
          <p:nvPr/>
        </p:nvSpPr>
        <p:spPr bwMode="auto">
          <a:xfrm flipV="1">
            <a:off x="3803072" y="3246472"/>
            <a:ext cx="1046147" cy="21316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CBFE3DB2-F9FB-1A41-0E73-33334ADDBB1D}"/>
              </a:ext>
            </a:extLst>
          </p:cNvPr>
          <p:cNvCxnSpPr>
            <a:cxnSpLocks/>
            <a:stCxn id="10" idx="2"/>
            <a:endCxn id="8" idx="2"/>
          </p:cNvCxnSpPr>
          <p:nvPr/>
        </p:nvCxnSpPr>
        <p:spPr bwMode="auto">
          <a:xfrm rot="16200000" flipH="1">
            <a:off x="3175250" y="2095576"/>
            <a:ext cx="352263" cy="1949528"/>
          </a:xfrm>
          <a:prstGeom prst="bentConnector3">
            <a:avLst>
              <a:gd name="adj1" fmla="val -64895"/>
            </a:avLst>
          </a:prstGeom>
          <a:solidFill>
            <a:schemeClr val="accent1"/>
          </a:solidFill>
          <a:ln w="28575" cap="flat" cmpd="sng" algn="ctr">
            <a:solidFill>
              <a:srgbClr val="FF0000"/>
            </a:solidFill>
            <a:prstDash val="solid"/>
            <a:round/>
            <a:headEnd type="none" w="med" len="med"/>
            <a:tailEnd type="triangle"/>
          </a:ln>
          <a:effectLst/>
        </p:spPr>
      </p:cxnSp>
      <p:sp>
        <p:nvSpPr>
          <p:cNvPr id="10" name="正方形/長方形 9">
            <a:extLst>
              <a:ext uri="{FF2B5EF4-FFF2-40B4-BE49-F238E27FC236}">
                <a16:creationId xmlns:a16="http://schemas.microsoft.com/office/drawing/2014/main" id="{634B1AC4-FEE2-FFFF-371E-039A48977A1A}"/>
              </a:ext>
            </a:extLst>
          </p:cNvPr>
          <p:cNvSpPr/>
          <p:nvPr/>
        </p:nvSpPr>
        <p:spPr bwMode="auto">
          <a:xfrm flipV="1">
            <a:off x="2167410" y="2894209"/>
            <a:ext cx="418415" cy="2874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3" name="正方形/長方形 12">
            <a:extLst>
              <a:ext uri="{FF2B5EF4-FFF2-40B4-BE49-F238E27FC236}">
                <a16:creationId xmlns:a16="http://schemas.microsoft.com/office/drawing/2014/main" id="{48C430DC-D9DB-B4DE-57E8-9A4602272D84}"/>
              </a:ext>
            </a:extLst>
          </p:cNvPr>
          <p:cNvSpPr/>
          <p:nvPr/>
        </p:nvSpPr>
        <p:spPr bwMode="auto">
          <a:xfrm flipV="1">
            <a:off x="3803072" y="4731672"/>
            <a:ext cx="523073" cy="21316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4" name="コネクタ: カギ線 13">
            <a:extLst>
              <a:ext uri="{FF2B5EF4-FFF2-40B4-BE49-F238E27FC236}">
                <a16:creationId xmlns:a16="http://schemas.microsoft.com/office/drawing/2014/main" id="{59DF9729-6523-F6CE-CEDF-B7D6B3CF0A0C}"/>
              </a:ext>
            </a:extLst>
          </p:cNvPr>
          <p:cNvCxnSpPr>
            <a:cxnSpLocks/>
            <a:stCxn id="8" idx="0"/>
            <a:endCxn id="13" idx="2"/>
          </p:cNvCxnSpPr>
          <p:nvPr/>
        </p:nvCxnSpPr>
        <p:spPr bwMode="auto">
          <a:xfrm rot="5400000">
            <a:off x="3559361" y="3964887"/>
            <a:ext cx="1272034" cy="261537"/>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pic>
        <p:nvPicPr>
          <p:cNvPr id="19" name="図 18" descr="predefined value&#10;&#10;AI 生成コンテンツは誤りを含む可能性があります。">
            <a:extLst>
              <a:ext uri="{FF2B5EF4-FFF2-40B4-BE49-F238E27FC236}">
                <a16:creationId xmlns:a16="http://schemas.microsoft.com/office/drawing/2014/main" id="{E40E582B-9CE3-42B5-F332-DEAC2C77BBD8}"/>
              </a:ext>
            </a:extLst>
          </p:cNvPr>
          <p:cNvPicPr>
            <a:picLocks noChangeAspect="1"/>
          </p:cNvPicPr>
          <p:nvPr/>
        </p:nvPicPr>
        <p:blipFill>
          <a:blip r:embed="rId4"/>
          <a:stretch>
            <a:fillRect/>
          </a:stretch>
        </p:blipFill>
        <p:spPr>
          <a:xfrm>
            <a:off x="6553199" y="2135598"/>
            <a:ext cx="1448554" cy="4183711"/>
          </a:xfrm>
          <a:prstGeom prst="rect">
            <a:avLst/>
          </a:prstGeom>
        </p:spPr>
      </p:pic>
      <p:sp>
        <p:nvSpPr>
          <p:cNvPr id="21" name="正方形/長方形 20">
            <a:extLst>
              <a:ext uri="{FF2B5EF4-FFF2-40B4-BE49-F238E27FC236}">
                <a16:creationId xmlns:a16="http://schemas.microsoft.com/office/drawing/2014/main" id="{14E9A019-9F09-A1A0-5B6D-51C62ADAC372}"/>
              </a:ext>
            </a:extLst>
          </p:cNvPr>
          <p:cNvSpPr/>
          <p:nvPr/>
        </p:nvSpPr>
        <p:spPr bwMode="auto">
          <a:xfrm flipV="1">
            <a:off x="6600133" y="6054316"/>
            <a:ext cx="418415" cy="2874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22" name="コネクタ: カギ線 21">
            <a:extLst>
              <a:ext uri="{FF2B5EF4-FFF2-40B4-BE49-F238E27FC236}">
                <a16:creationId xmlns:a16="http://schemas.microsoft.com/office/drawing/2014/main" id="{150BE081-FE78-12D3-1B6D-FB22C5B130FB}"/>
              </a:ext>
            </a:extLst>
          </p:cNvPr>
          <p:cNvCxnSpPr>
            <a:cxnSpLocks/>
            <a:stCxn id="23" idx="2"/>
            <a:endCxn id="21" idx="2"/>
          </p:cNvCxnSpPr>
          <p:nvPr/>
        </p:nvCxnSpPr>
        <p:spPr bwMode="auto">
          <a:xfrm rot="16200000" flipH="1" flipV="1">
            <a:off x="5095029" y="4238404"/>
            <a:ext cx="3530224" cy="101599"/>
          </a:xfrm>
          <a:prstGeom prst="bentConnector5">
            <a:avLst>
              <a:gd name="adj1" fmla="val -6476"/>
              <a:gd name="adj2" fmla="val -530918"/>
              <a:gd name="adj3" fmla="val 55242"/>
            </a:avLst>
          </a:prstGeom>
          <a:solidFill>
            <a:schemeClr val="accent1"/>
          </a:solidFill>
          <a:ln w="28575" cap="flat" cmpd="sng" algn="ctr">
            <a:solidFill>
              <a:srgbClr val="FF0000"/>
            </a:solidFill>
            <a:prstDash val="solid"/>
            <a:round/>
            <a:headEnd type="none" w="med" len="med"/>
            <a:tailEnd type="triangle"/>
          </a:ln>
          <a:effectLst/>
        </p:spPr>
      </p:cxnSp>
      <p:sp>
        <p:nvSpPr>
          <p:cNvPr id="23" name="正方形/長方形 22">
            <a:extLst>
              <a:ext uri="{FF2B5EF4-FFF2-40B4-BE49-F238E27FC236}">
                <a16:creationId xmlns:a16="http://schemas.microsoft.com/office/drawing/2014/main" id="{A50703C0-12D1-6179-BE20-049322DB1DCF}"/>
              </a:ext>
            </a:extLst>
          </p:cNvPr>
          <p:cNvSpPr/>
          <p:nvPr/>
        </p:nvSpPr>
        <p:spPr bwMode="auto">
          <a:xfrm flipV="1">
            <a:off x="6600133" y="2524092"/>
            <a:ext cx="621613" cy="37011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8640567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F1546-F080-A9FC-4BE2-2F351FA133A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5B2FF39-13DA-C794-8D1E-543CF793E8A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A9FAF777-77ED-E676-0CB1-F1168721460F}"/>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45</a:t>
            </a:fld>
            <a:endParaRPr lang="en-US" altLang="ja-JP"/>
          </a:p>
        </p:txBody>
      </p:sp>
      <p:sp>
        <p:nvSpPr>
          <p:cNvPr id="35" name="テキスト ボックス 34">
            <a:extLst>
              <a:ext uri="{FF2B5EF4-FFF2-40B4-BE49-F238E27FC236}">
                <a16:creationId xmlns:a16="http://schemas.microsoft.com/office/drawing/2014/main" id="{76A69B98-B387-DB98-DA39-D1D199B92303}"/>
              </a:ext>
            </a:extLst>
          </p:cNvPr>
          <p:cNvSpPr txBox="1"/>
          <p:nvPr/>
        </p:nvSpPr>
        <p:spPr>
          <a:xfrm>
            <a:off x="554441" y="1476129"/>
            <a:ext cx="8589559" cy="869469"/>
          </a:xfrm>
          <a:prstGeom prst="rect">
            <a:avLst/>
          </a:prstGeom>
          <a:noFill/>
        </p:spPr>
        <p:txBody>
          <a:bodyPr wrap="square" rtlCol="0">
            <a:spAutoFit/>
          </a:bodyPr>
          <a:lstStyle/>
          <a:p>
            <a:pPr>
              <a:lnSpc>
                <a:spcPct val="130000"/>
              </a:lnSpc>
            </a:pP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⑦</a:t>
            </a:r>
            <a:r>
              <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name</a:t>
            </a: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列を作成後、「</a:t>
            </a:r>
            <a:r>
              <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name</a:t>
            </a: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」を「名前」に変更後、各列を追加します</a:t>
            </a: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sz="2000" b="0"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＊列名は英語</a:t>
            </a: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で作成し、日本語に変更します</a:t>
            </a: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48D1A182-9A31-15BF-C550-8C63294B5A8A}"/>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graphicFrame>
        <p:nvGraphicFramePr>
          <p:cNvPr id="5" name="表 4">
            <a:extLst>
              <a:ext uri="{FF2B5EF4-FFF2-40B4-BE49-F238E27FC236}">
                <a16:creationId xmlns:a16="http://schemas.microsoft.com/office/drawing/2014/main" id="{8E4A00F3-594C-1523-E101-98B9E823F259}"/>
              </a:ext>
            </a:extLst>
          </p:cNvPr>
          <p:cNvGraphicFramePr>
            <a:graphicFrameLocks noGrp="1"/>
          </p:cNvGraphicFramePr>
          <p:nvPr>
            <p:extLst>
              <p:ext uri="{D42A27DB-BD31-4B8C-83A1-F6EECF244321}">
                <p14:modId xmlns:p14="http://schemas.microsoft.com/office/powerpoint/2010/main" val="1035081799"/>
              </p:ext>
            </p:extLst>
          </p:nvPr>
        </p:nvGraphicFramePr>
        <p:xfrm>
          <a:off x="428915" y="2870060"/>
          <a:ext cx="8169101" cy="1117879"/>
        </p:xfrm>
        <a:graphic>
          <a:graphicData uri="http://schemas.openxmlformats.org/drawingml/2006/table">
            <a:tbl>
              <a:tblPr firstRow="1" bandRow="1">
                <a:tableStyleId>{5C22544A-7EE6-4342-B048-85BDC9FD1C3A}</a:tableStyleId>
              </a:tblPr>
              <a:tblGrid>
                <a:gridCol w="3054176">
                  <a:extLst>
                    <a:ext uri="{9D8B030D-6E8A-4147-A177-3AD203B41FA5}">
                      <a16:colId xmlns:a16="http://schemas.microsoft.com/office/drawing/2014/main" val="1169899297"/>
                    </a:ext>
                  </a:extLst>
                </a:gridCol>
                <a:gridCol w="3036449">
                  <a:extLst>
                    <a:ext uri="{9D8B030D-6E8A-4147-A177-3AD203B41FA5}">
                      <a16:colId xmlns:a16="http://schemas.microsoft.com/office/drawing/2014/main" val="3194551449"/>
                    </a:ext>
                  </a:extLst>
                </a:gridCol>
                <a:gridCol w="2078476">
                  <a:extLst>
                    <a:ext uri="{9D8B030D-6E8A-4147-A177-3AD203B41FA5}">
                      <a16:colId xmlns:a16="http://schemas.microsoft.com/office/drawing/2014/main" val="393327141"/>
                    </a:ext>
                  </a:extLst>
                </a:gridCol>
              </a:tblGrid>
              <a:tr h="369497">
                <a:tc>
                  <a:txBody>
                    <a:bodyPr/>
                    <a:lstStyle/>
                    <a:p>
                      <a:r>
                        <a:rPr kumimoji="1" lang="ja-JP" altLang="en-US" sz="1800">
                          <a:latin typeface="メイリオ" panose="020B0604030504040204" pitchFamily="50" charset="-128"/>
                          <a:ea typeface="メイリオ" panose="020B0604030504040204" pitchFamily="50" charset="-128"/>
                        </a:rPr>
                        <a:t>列名（英語）</a:t>
                      </a:r>
                    </a:p>
                  </a:txBody>
                  <a:tcPr/>
                </a:tc>
                <a:tc>
                  <a:txBody>
                    <a:bodyPr/>
                    <a:lstStyle/>
                    <a:p>
                      <a:r>
                        <a:rPr kumimoji="1" lang="ja-JP" altLang="en-US" sz="1800">
                          <a:latin typeface="メイリオ" panose="020B0604030504040204" pitchFamily="50" charset="-128"/>
                          <a:ea typeface="メイリオ" panose="020B0604030504040204" pitchFamily="50" charset="-128"/>
                        </a:rPr>
                        <a:t>列名（日本語）</a:t>
                      </a:r>
                    </a:p>
                  </a:txBody>
                  <a:tcPr/>
                </a:tc>
                <a:tc>
                  <a:txBody>
                    <a:bodyPr/>
                    <a:lstStyle/>
                    <a:p>
                      <a:r>
                        <a:rPr kumimoji="1" lang="ja-JP" altLang="en-US" sz="1800">
                          <a:latin typeface="メイリオ" panose="020B0604030504040204" pitchFamily="50" charset="-128"/>
                          <a:ea typeface="メイリオ" panose="020B0604030504040204" pitchFamily="50" charset="-128"/>
                        </a:rPr>
                        <a:t>種類</a:t>
                      </a:r>
                    </a:p>
                  </a:txBody>
                  <a:tcPr/>
                </a:tc>
                <a:extLst>
                  <a:ext uri="{0D108BD9-81ED-4DB2-BD59-A6C34878D82A}">
                    <a16:rowId xmlns:a16="http://schemas.microsoft.com/office/drawing/2014/main" val="477161738"/>
                  </a:ext>
                </a:extLst>
              </a:tr>
              <a:tr h="374191">
                <a:tc>
                  <a:txBody>
                    <a:bodyPr/>
                    <a:lstStyle/>
                    <a:p>
                      <a:r>
                        <a:rPr kumimoji="1" lang="en-US" altLang="ja-JP" sz="1800" err="1">
                          <a:latin typeface="メイリオ" panose="020B0604030504040204" pitchFamily="50" charset="-128"/>
                          <a:ea typeface="メイリオ" panose="020B0604030504040204" pitchFamily="50" charset="-128"/>
                        </a:rPr>
                        <a:t>mailaddress</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メールアドレス</a:t>
                      </a:r>
                    </a:p>
                  </a:txBody>
                  <a:tcPr/>
                </a:tc>
                <a:tc>
                  <a:txBody>
                    <a:bodyPr/>
                    <a:lstStyle/>
                    <a:p>
                      <a:r>
                        <a:rPr kumimoji="1" lang="ja-JP" altLang="en-US" sz="1800">
                          <a:latin typeface="メイリオ" panose="020B0604030504040204" pitchFamily="50" charset="-128"/>
                          <a:ea typeface="メイリオ" panose="020B0604030504040204" pitchFamily="50" charset="-128"/>
                        </a:rPr>
                        <a:t>テキスト</a:t>
                      </a:r>
                    </a:p>
                  </a:txBody>
                  <a:tcPr/>
                </a:tc>
                <a:extLst>
                  <a:ext uri="{0D108BD9-81ED-4DB2-BD59-A6C34878D82A}">
                    <a16:rowId xmlns:a16="http://schemas.microsoft.com/office/drawing/2014/main" val="626686030"/>
                  </a:ext>
                </a:extLst>
              </a:tr>
              <a:tr h="374191">
                <a:tc>
                  <a:txBody>
                    <a:bodyPr/>
                    <a:lstStyle/>
                    <a:p>
                      <a:r>
                        <a:rPr kumimoji="1" lang="en-US" altLang="ja-JP" sz="1800">
                          <a:latin typeface="メイリオ" panose="020B0604030504040204" pitchFamily="50" charset="-128"/>
                          <a:ea typeface="メイリオ" panose="020B0604030504040204" pitchFamily="50" charset="-128"/>
                        </a:rPr>
                        <a:t>authority</a:t>
                      </a:r>
                      <a:endParaRPr kumimoji="1" lang="ja-JP" altLang="en-US" sz="1800">
                        <a:latin typeface="メイリオ" panose="020B0604030504040204" pitchFamily="50" charset="-128"/>
                        <a:ea typeface="メイリオ" panose="020B0604030504040204" pitchFamily="50" charset="-128"/>
                      </a:endParaRPr>
                    </a:p>
                  </a:txBody>
                  <a:tcPr/>
                </a:tc>
                <a:tc>
                  <a:txBody>
                    <a:bodyPr/>
                    <a:lstStyle/>
                    <a:p>
                      <a:r>
                        <a:rPr kumimoji="1" lang="ja-JP" altLang="en-US" sz="1800">
                          <a:latin typeface="メイリオ" panose="020B0604030504040204" pitchFamily="50" charset="-128"/>
                          <a:ea typeface="メイリオ" panose="020B0604030504040204" pitchFamily="50" charset="-128"/>
                        </a:rPr>
                        <a:t>権限</a:t>
                      </a:r>
                    </a:p>
                  </a:txBody>
                  <a:tcPr/>
                </a:tc>
                <a:tc>
                  <a:txBody>
                    <a:bodyPr/>
                    <a:lstStyle/>
                    <a:p>
                      <a:r>
                        <a:rPr kumimoji="1" lang="ja-JP" altLang="en-US" sz="1800">
                          <a:latin typeface="メイリオ" panose="020B0604030504040204" pitchFamily="50" charset="-128"/>
                          <a:ea typeface="メイリオ" panose="020B0604030504040204" pitchFamily="50" charset="-128"/>
                        </a:rPr>
                        <a:t>選択肢</a:t>
                      </a:r>
                    </a:p>
                  </a:txBody>
                  <a:tcPr/>
                </a:tc>
                <a:extLst>
                  <a:ext uri="{0D108BD9-81ED-4DB2-BD59-A6C34878D82A}">
                    <a16:rowId xmlns:a16="http://schemas.microsoft.com/office/drawing/2014/main" val="4057578357"/>
                  </a:ext>
                </a:extLst>
              </a:tr>
            </a:tbl>
          </a:graphicData>
        </a:graphic>
      </p:graphicFrame>
      <p:sp>
        <p:nvSpPr>
          <p:cNvPr id="6" name="テキスト ボックス 5">
            <a:extLst>
              <a:ext uri="{FF2B5EF4-FFF2-40B4-BE49-F238E27FC236}">
                <a16:creationId xmlns:a16="http://schemas.microsoft.com/office/drawing/2014/main" id="{0F982BC4-869B-0FE6-70EB-DDACAF957337}"/>
              </a:ext>
            </a:extLst>
          </p:cNvPr>
          <p:cNvSpPr txBox="1"/>
          <p:nvPr/>
        </p:nvSpPr>
        <p:spPr>
          <a:xfrm>
            <a:off x="482490" y="4512401"/>
            <a:ext cx="3632310" cy="1077218"/>
          </a:xfrm>
          <a:prstGeom prst="rect">
            <a:avLst/>
          </a:prstGeom>
          <a:noFill/>
        </p:spPr>
        <p:txBody>
          <a:bodyPr wrap="square" rtlCol="0">
            <a:spAutoFit/>
          </a:bodyPr>
          <a:lstStyle/>
          <a:p>
            <a:pPr algn="l"/>
            <a:r>
              <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選択肢</a:t>
            </a:r>
            <a:r>
              <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の内容は以下の通りです</a:t>
            </a:r>
            <a:endParaRPr kumimoji="1" lang="en-US" altLang="ja-JP"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権限</a:t>
            </a:r>
            <a:r>
              <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lvl="1"/>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有効</a:t>
            </a:r>
            <a:endPar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lvl="1"/>
            <a:r>
              <a:rPr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無効</a:t>
            </a:r>
            <a:endParaRPr kumimoji="1" lang="ja-JP" altLang="en-US" sz="16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6002828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AB342-B4E2-B16B-A3F2-38C9585CD24F}"/>
            </a:ext>
          </a:extLst>
        </p:cNvPr>
        <p:cNvGrpSpPr/>
        <p:nvPr/>
      </p:nvGrpSpPr>
      <p:grpSpPr>
        <a:xfrm>
          <a:off x="0" y="0"/>
          <a:ext cx="0" cy="0"/>
          <a:chOff x="0" y="0"/>
          <a:chExt cx="0" cy="0"/>
        </a:xfrm>
      </p:grpSpPr>
      <p:pic>
        <p:nvPicPr>
          <p:cNvPr id="30" name="図 29" descr="The image is a Japanese interface for a construction request system, showing a grid with options to add, edit, and manage construction-related tasks and users.&#10;&#10;AI 生成コンテンツは誤りを含む可能性があります。">
            <a:extLst>
              <a:ext uri="{FF2B5EF4-FFF2-40B4-BE49-F238E27FC236}">
                <a16:creationId xmlns:a16="http://schemas.microsoft.com/office/drawing/2014/main" id="{C0C5ACEE-421B-175C-87A7-0979AE639B49}"/>
              </a:ext>
            </a:extLst>
          </p:cNvPr>
          <p:cNvPicPr>
            <a:picLocks noChangeAspect="1"/>
          </p:cNvPicPr>
          <p:nvPr/>
        </p:nvPicPr>
        <p:blipFill>
          <a:blip r:embed="rId3"/>
          <a:stretch>
            <a:fillRect/>
          </a:stretch>
        </p:blipFill>
        <p:spPr>
          <a:xfrm>
            <a:off x="860677" y="2457679"/>
            <a:ext cx="4384485" cy="4038048"/>
          </a:xfrm>
          <a:prstGeom prst="rect">
            <a:avLst/>
          </a:prstGeom>
        </p:spPr>
      </p:pic>
      <p:sp>
        <p:nvSpPr>
          <p:cNvPr id="2" name="タイトル 1">
            <a:extLst>
              <a:ext uri="{FF2B5EF4-FFF2-40B4-BE49-F238E27FC236}">
                <a16:creationId xmlns:a16="http://schemas.microsoft.com/office/drawing/2014/main" id="{621EEDEA-6D8B-9591-91B3-64DD838CEE0D}"/>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033D907F-88C2-9683-E848-4C026206F09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46</a:t>
            </a:fld>
            <a:endParaRPr lang="en-US" altLang="ja-JP"/>
          </a:p>
        </p:txBody>
      </p:sp>
      <p:sp>
        <p:nvSpPr>
          <p:cNvPr id="35" name="テキスト ボックス 34">
            <a:extLst>
              <a:ext uri="{FF2B5EF4-FFF2-40B4-BE49-F238E27FC236}">
                <a16:creationId xmlns:a16="http://schemas.microsoft.com/office/drawing/2014/main" id="{9A9EE34E-1158-82E6-7879-0DE2F9E4F6D0}"/>
              </a:ext>
            </a:extLst>
          </p:cNvPr>
          <p:cNvSpPr txBox="1"/>
          <p:nvPr/>
        </p:nvSpPr>
        <p:spPr>
          <a:xfrm>
            <a:off x="554441" y="1476129"/>
            <a:ext cx="8589559" cy="869469"/>
          </a:xfrm>
          <a:prstGeom prst="rect">
            <a:avLst/>
          </a:prstGeom>
          <a:noFill/>
        </p:spPr>
        <p:txBody>
          <a:bodyPr wrap="square" rtlCol="0">
            <a:spAutoFit/>
          </a:bodyPr>
          <a:lstStyle/>
          <a:p>
            <a:pPr algn="l">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⑧「タイトル」を押下し、「列の設定」を押下、「この列を表示しない」を押下する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B59424B9-E3B8-8E6D-5FCF-CFE8A383AFE9}"/>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85E57A3A-2E60-1D93-E719-D404B6A459D5}"/>
              </a:ext>
            </a:extLst>
          </p:cNvPr>
          <p:cNvSpPr/>
          <p:nvPr/>
        </p:nvSpPr>
        <p:spPr bwMode="auto">
          <a:xfrm flipV="1">
            <a:off x="1158929" y="4569752"/>
            <a:ext cx="965670" cy="18252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9743FF18-CF62-C6FA-E357-69BD2746C507}"/>
              </a:ext>
            </a:extLst>
          </p:cNvPr>
          <p:cNvCxnSpPr>
            <a:cxnSpLocks/>
            <a:stCxn id="10" idx="2"/>
            <a:endCxn id="8" idx="2"/>
          </p:cNvCxnSpPr>
          <p:nvPr/>
        </p:nvCxnSpPr>
        <p:spPr bwMode="auto">
          <a:xfrm rot="16200000" flipH="1">
            <a:off x="977730" y="3905719"/>
            <a:ext cx="1054439" cy="273627"/>
          </a:xfrm>
          <a:prstGeom prst="bentConnector3">
            <a:avLst>
              <a:gd name="adj1" fmla="val -21680"/>
            </a:avLst>
          </a:prstGeom>
          <a:solidFill>
            <a:schemeClr val="accent1"/>
          </a:solidFill>
          <a:ln w="28575" cap="flat" cmpd="sng" algn="ctr">
            <a:solidFill>
              <a:srgbClr val="FF0000"/>
            </a:solidFill>
            <a:prstDash val="solid"/>
            <a:round/>
            <a:headEnd type="none" w="med" len="med"/>
            <a:tailEnd type="triangle"/>
          </a:ln>
          <a:effectLst/>
        </p:spPr>
      </p:cxnSp>
      <p:sp>
        <p:nvSpPr>
          <p:cNvPr id="10" name="正方形/長方形 9">
            <a:extLst>
              <a:ext uri="{FF2B5EF4-FFF2-40B4-BE49-F238E27FC236}">
                <a16:creationId xmlns:a16="http://schemas.microsoft.com/office/drawing/2014/main" id="{14794D65-1DBE-E3E6-5955-EF4C59355BF2}"/>
              </a:ext>
            </a:extLst>
          </p:cNvPr>
          <p:cNvSpPr/>
          <p:nvPr/>
        </p:nvSpPr>
        <p:spPr bwMode="auto">
          <a:xfrm flipV="1">
            <a:off x="1158929" y="3515313"/>
            <a:ext cx="418415" cy="2874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4" name="正方形/長方形 13">
            <a:extLst>
              <a:ext uri="{FF2B5EF4-FFF2-40B4-BE49-F238E27FC236}">
                <a16:creationId xmlns:a16="http://schemas.microsoft.com/office/drawing/2014/main" id="{CB05E55B-9088-27DF-E911-2A3298CFFF69}"/>
              </a:ext>
            </a:extLst>
          </p:cNvPr>
          <p:cNvSpPr/>
          <p:nvPr/>
        </p:nvSpPr>
        <p:spPr bwMode="auto">
          <a:xfrm flipV="1">
            <a:off x="2143433" y="4752277"/>
            <a:ext cx="1037917" cy="25787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6" name="コネクタ: カギ線 15">
            <a:extLst>
              <a:ext uri="{FF2B5EF4-FFF2-40B4-BE49-F238E27FC236}">
                <a16:creationId xmlns:a16="http://schemas.microsoft.com/office/drawing/2014/main" id="{4B2FE5D2-BFF7-A3FC-BEFE-9757180BE044}"/>
              </a:ext>
            </a:extLst>
          </p:cNvPr>
          <p:cNvCxnSpPr>
            <a:cxnSpLocks/>
            <a:stCxn id="8" idx="0"/>
            <a:endCxn id="14" idx="0"/>
          </p:cNvCxnSpPr>
          <p:nvPr/>
        </p:nvCxnSpPr>
        <p:spPr bwMode="auto">
          <a:xfrm rot="16200000" flipH="1">
            <a:off x="2023143" y="4370899"/>
            <a:ext cx="257871" cy="1020628"/>
          </a:xfrm>
          <a:prstGeom prst="bentConnector3">
            <a:avLst>
              <a:gd name="adj1" fmla="val 188649"/>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4109691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32F3A-1F52-127A-A957-D12B88BA3AE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64F2A59-CA13-67AE-626E-F7641EE5F478}"/>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BE0F729C-4D17-FADC-A8F0-0CF5580C5A89}"/>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47</a:t>
            </a:fld>
            <a:endParaRPr lang="en-US" altLang="ja-JP"/>
          </a:p>
        </p:txBody>
      </p:sp>
      <p:sp>
        <p:nvSpPr>
          <p:cNvPr id="35" name="テキスト ボックス 34">
            <a:extLst>
              <a:ext uri="{FF2B5EF4-FFF2-40B4-BE49-F238E27FC236}">
                <a16:creationId xmlns:a16="http://schemas.microsoft.com/office/drawing/2014/main" id="{097AE6A4-B602-535F-EF22-E102DD402416}"/>
              </a:ext>
            </a:extLst>
          </p:cNvPr>
          <p:cNvSpPr txBox="1"/>
          <p:nvPr/>
        </p:nvSpPr>
        <p:spPr>
          <a:xfrm>
            <a:off x="554441" y="1476129"/>
            <a:ext cx="8589559" cy="1269578"/>
          </a:xfrm>
          <a:prstGeom prst="rect">
            <a:avLst/>
          </a:prstGeom>
          <a:noFill/>
        </p:spPr>
        <p:txBody>
          <a:bodyPr wrap="square" rtlCol="0">
            <a:spAutoFit/>
          </a:bodyPr>
          <a:lstStyle/>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⑨「＋新しいアイテムを追加」を押下し、担当者を</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人登録する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権限は有効を選択する</a:t>
            </a:r>
          </a:p>
          <a:p>
            <a:pPr algn="l">
              <a:lnSpc>
                <a:spcPct val="130000"/>
              </a:lnSpc>
            </a:pP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D103957F-D35E-EA35-99B6-7590B573AE9F}"/>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3" name="図 12" descr="The image displays a Japanese language interface with a document management system, featuring options for adding new items, editing, returning to the home page, sharing links, and viewing a list of responsible persons.&#10;&#10;AI 生成コンテンツは誤りを含む可能性があります。">
            <a:extLst>
              <a:ext uri="{FF2B5EF4-FFF2-40B4-BE49-F238E27FC236}">
                <a16:creationId xmlns:a16="http://schemas.microsoft.com/office/drawing/2014/main" id="{B707B50B-2D90-3520-EC2D-DCB13CBD2E47}"/>
              </a:ext>
            </a:extLst>
          </p:cNvPr>
          <p:cNvPicPr>
            <a:picLocks noChangeAspect="1"/>
          </p:cNvPicPr>
          <p:nvPr/>
        </p:nvPicPr>
        <p:blipFill>
          <a:blip r:embed="rId3"/>
          <a:stretch>
            <a:fillRect/>
          </a:stretch>
        </p:blipFill>
        <p:spPr>
          <a:xfrm>
            <a:off x="336913" y="2505955"/>
            <a:ext cx="4673345" cy="1351329"/>
          </a:xfrm>
          <a:prstGeom prst="rect">
            <a:avLst/>
          </a:prstGeom>
        </p:spPr>
      </p:pic>
      <p:sp>
        <p:nvSpPr>
          <p:cNvPr id="14" name="正方形/長方形 13">
            <a:extLst>
              <a:ext uri="{FF2B5EF4-FFF2-40B4-BE49-F238E27FC236}">
                <a16:creationId xmlns:a16="http://schemas.microsoft.com/office/drawing/2014/main" id="{29BEC47E-1CFC-4FD0-0D3F-768FFFD559D8}"/>
              </a:ext>
            </a:extLst>
          </p:cNvPr>
          <p:cNvSpPr/>
          <p:nvPr/>
        </p:nvSpPr>
        <p:spPr bwMode="auto">
          <a:xfrm flipV="1">
            <a:off x="641689" y="3082655"/>
            <a:ext cx="1311993" cy="28252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9" name="図 8" descr="The image displays a Japanese web page with a table listing a user's name, email address, permissions, and a line to add more information, all under the domain @kagawa-u.ac.jp.&#10;&#10;AI 生成コンテンツは誤りを含む可能性があります。">
            <a:extLst>
              <a:ext uri="{FF2B5EF4-FFF2-40B4-BE49-F238E27FC236}">
                <a16:creationId xmlns:a16="http://schemas.microsoft.com/office/drawing/2014/main" id="{4CE4F2BA-6FF3-1316-88E1-788EEF7767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8423" y="4330357"/>
            <a:ext cx="6048953" cy="1681958"/>
          </a:xfrm>
          <a:prstGeom prst="rect">
            <a:avLst/>
          </a:prstGeom>
        </p:spPr>
      </p:pic>
    </p:spTree>
    <p:extLst>
      <p:ext uri="{BB962C8B-B14F-4D97-AF65-F5344CB8AC3E}">
        <p14:creationId xmlns:p14="http://schemas.microsoft.com/office/powerpoint/2010/main" val="7191904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46B1A-D8AD-FD5A-B027-C0BC44003E7F}"/>
            </a:ext>
          </a:extLst>
        </p:cNvPr>
        <p:cNvGrpSpPr/>
        <p:nvPr/>
      </p:nvGrpSpPr>
      <p:grpSpPr>
        <a:xfrm>
          <a:off x="0" y="0"/>
          <a:ext cx="0" cy="0"/>
          <a:chOff x="0" y="0"/>
          <a:chExt cx="0" cy="0"/>
        </a:xfrm>
      </p:grpSpPr>
      <p:pic>
        <p:nvPicPr>
          <p:cNvPr id="11" name="図 10" descr="The image displays a Power Automate interface with a new flow being imported, followed by various options for importing packages and data, and a section for naming and detailing the flow.&#10;&#10;AI 生成コンテンツは誤りを含む可能性があります。">
            <a:extLst>
              <a:ext uri="{FF2B5EF4-FFF2-40B4-BE49-F238E27FC236}">
                <a16:creationId xmlns:a16="http://schemas.microsoft.com/office/drawing/2014/main" id="{A96E4FD8-E7AE-E356-525B-59D92DEFA24B}"/>
              </a:ext>
            </a:extLst>
          </p:cNvPr>
          <p:cNvPicPr>
            <a:picLocks noChangeAspect="1"/>
          </p:cNvPicPr>
          <p:nvPr/>
        </p:nvPicPr>
        <p:blipFill>
          <a:blip r:embed="rId3"/>
          <a:stretch>
            <a:fillRect/>
          </a:stretch>
        </p:blipFill>
        <p:spPr>
          <a:xfrm>
            <a:off x="428915" y="3309274"/>
            <a:ext cx="4711942" cy="1752690"/>
          </a:xfrm>
          <a:prstGeom prst="rect">
            <a:avLst/>
          </a:prstGeom>
        </p:spPr>
      </p:pic>
      <p:sp>
        <p:nvSpPr>
          <p:cNvPr id="2" name="タイトル 1">
            <a:extLst>
              <a:ext uri="{FF2B5EF4-FFF2-40B4-BE49-F238E27FC236}">
                <a16:creationId xmlns:a16="http://schemas.microsoft.com/office/drawing/2014/main" id="{91D13954-E68D-EB1D-DEBF-CDBB9D19DDF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50719D3D-3DE2-9CCA-110D-8CA4E47870A6}"/>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48</a:t>
            </a:fld>
            <a:endParaRPr lang="en-US" altLang="ja-JP"/>
          </a:p>
        </p:txBody>
      </p:sp>
      <p:sp>
        <p:nvSpPr>
          <p:cNvPr id="35" name="テキスト ボックス 34">
            <a:extLst>
              <a:ext uri="{FF2B5EF4-FFF2-40B4-BE49-F238E27FC236}">
                <a16:creationId xmlns:a16="http://schemas.microsoft.com/office/drawing/2014/main" id="{EDADA7C4-8B9F-EF0F-2355-8EF916FDBA63}"/>
              </a:ext>
            </a:extLst>
          </p:cNvPr>
          <p:cNvSpPr txBox="1"/>
          <p:nvPr/>
        </p:nvSpPr>
        <p:spPr>
          <a:xfrm>
            <a:off x="554441" y="1476129"/>
            <a:ext cx="8589559" cy="2269852"/>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⑩</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Power Automate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を開く</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⑪「マイフロー」を押下し、「インポート」を押下、「パッケージのインポート（レガシ）」を押下する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⑫「アップロード」を押下し、「建物修繕依頼システム</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_</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登録通知フロー」を選択する</a:t>
            </a:r>
          </a:p>
          <a:p>
            <a:pPr algn="l">
              <a:lnSpc>
                <a:spcPct val="130000"/>
              </a:lnSpc>
            </a:pP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9240B003-4B46-2E4B-E789-F2A43BFDFA49}"/>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95F0DF14-C920-CE54-E139-39DE6D0571AA}"/>
              </a:ext>
            </a:extLst>
          </p:cNvPr>
          <p:cNvSpPr/>
          <p:nvPr/>
        </p:nvSpPr>
        <p:spPr bwMode="auto">
          <a:xfrm flipV="1">
            <a:off x="2962094" y="3639889"/>
            <a:ext cx="930456" cy="22091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5B7E5561-A7B7-5139-7F1F-1DCD303084E4}"/>
              </a:ext>
            </a:extLst>
          </p:cNvPr>
          <p:cNvCxnSpPr>
            <a:cxnSpLocks/>
            <a:stCxn id="10" idx="2"/>
            <a:endCxn id="8" idx="2"/>
          </p:cNvCxnSpPr>
          <p:nvPr/>
        </p:nvCxnSpPr>
        <p:spPr bwMode="auto">
          <a:xfrm rot="5400000" flipH="1" flipV="1">
            <a:off x="1575529" y="2941828"/>
            <a:ext cx="1153731" cy="2549855"/>
          </a:xfrm>
          <a:prstGeom prst="bentConnector3">
            <a:avLst>
              <a:gd name="adj1" fmla="val 119814"/>
            </a:avLst>
          </a:prstGeom>
          <a:solidFill>
            <a:schemeClr val="accent1"/>
          </a:solidFill>
          <a:ln w="28575" cap="flat" cmpd="sng" algn="ctr">
            <a:solidFill>
              <a:srgbClr val="FF0000"/>
            </a:solidFill>
            <a:prstDash val="solid"/>
            <a:round/>
            <a:headEnd type="none" w="med" len="med"/>
            <a:tailEnd type="triangle"/>
          </a:ln>
          <a:effectLst/>
        </p:spPr>
      </p:cxnSp>
      <p:sp>
        <p:nvSpPr>
          <p:cNvPr id="10" name="正方形/長方形 9">
            <a:extLst>
              <a:ext uri="{FF2B5EF4-FFF2-40B4-BE49-F238E27FC236}">
                <a16:creationId xmlns:a16="http://schemas.microsoft.com/office/drawing/2014/main" id="{DA116511-26DD-E91D-0108-06277C8B8B19}"/>
              </a:ext>
            </a:extLst>
          </p:cNvPr>
          <p:cNvSpPr/>
          <p:nvPr/>
        </p:nvSpPr>
        <p:spPr bwMode="auto">
          <a:xfrm flipV="1">
            <a:off x="345233" y="4793620"/>
            <a:ext cx="1064467" cy="2874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7" name="正方形/長方形 16">
            <a:extLst>
              <a:ext uri="{FF2B5EF4-FFF2-40B4-BE49-F238E27FC236}">
                <a16:creationId xmlns:a16="http://schemas.microsoft.com/office/drawing/2014/main" id="{85883EE6-DB7B-5BB7-1FA9-CE1B5BDF0D86}"/>
              </a:ext>
            </a:extLst>
          </p:cNvPr>
          <p:cNvSpPr/>
          <p:nvPr/>
        </p:nvSpPr>
        <p:spPr bwMode="auto">
          <a:xfrm flipV="1">
            <a:off x="2962094" y="4098880"/>
            <a:ext cx="1609906" cy="22091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8" name="コネクタ: カギ線 17">
            <a:extLst>
              <a:ext uri="{FF2B5EF4-FFF2-40B4-BE49-F238E27FC236}">
                <a16:creationId xmlns:a16="http://schemas.microsoft.com/office/drawing/2014/main" id="{E9DA42F3-080E-D670-ABF9-000892E8EF1E}"/>
              </a:ext>
            </a:extLst>
          </p:cNvPr>
          <p:cNvCxnSpPr>
            <a:cxnSpLocks/>
            <a:stCxn id="8" idx="1"/>
            <a:endCxn id="17" idx="1"/>
          </p:cNvCxnSpPr>
          <p:nvPr/>
        </p:nvCxnSpPr>
        <p:spPr bwMode="auto">
          <a:xfrm rot="10800000" flipV="1">
            <a:off x="2962094" y="3750343"/>
            <a:ext cx="12700" cy="458991"/>
          </a:xfrm>
          <a:prstGeom prst="bentConnector3">
            <a:avLst>
              <a:gd name="adj1" fmla="val 1800000"/>
            </a:avLst>
          </a:prstGeom>
          <a:solidFill>
            <a:schemeClr val="accent1"/>
          </a:solidFill>
          <a:ln w="28575" cap="flat" cmpd="sng" algn="ctr">
            <a:solidFill>
              <a:srgbClr val="FF0000"/>
            </a:solidFill>
            <a:prstDash val="solid"/>
            <a:round/>
            <a:headEnd type="none" w="med" len="med"/>
            <a:tailEnd type="triangle"/>
          </a:ln>
          <a:effectLst/>
        </p:spPr>
      </p:cxnSp>
      <p:pic>
        <p:nvPicPr>
          <p:cNvPr id="23" name="図 22" descr="The image shows a user interface with a Japanese message prompting the selection of a zip package for import.&#10;&#10;AI 生成コンテンツは誤りを含む可能性があります。">
            <a:extLst>
              <a:ext uri="{FF2B5EF4-FFF2-40B4-BE49-F238E27FC236}">
                <a16:creationId xmlns:a16="http://schemas.microsoft.com/office/drawing/2014/main" id="{8718CA0A-AA01-ED6D-F1D6-EED93F91EB68}"/>
              </a:ext>
            </a:extLst>
          </p:cNvPr>
          <p:cNvPicPr>
            <a:picLocks noChangeAspect="1"/>
          </p:cNvPicPr>
          <p:nvPr/>
        </p:nvPicPr>
        <p:blipFill>
          <a:blip r:embed="rId4"/>
          <a:stretch>
            <a:fillRect/>
          </a:stretch>
        </p:blipFill>
        <p:spPr>
          <a:xfrm>
            <a:off x="877466" y="5293874"/>
            <a:ext cx="7086600" cy="1115391"/>
          </a:xfrm>
          <a:prstGeom prst="rect">
            <a:avLst/>
          </a:prstGeom>
        </p:spPr>
      </p:pic>
      <p:sp>
        <p:nvSpPr>
          <p:cNvPr id="24" name="正方形/長方形 23">
            <a:extLst>
              <a:ext uri="{FF2B5EF4-FFF2-40B4-BE49-F238E27FC236}">
                <a16:creationId xmlns:a16="http://schemas.microsoft.com/office/drawing/2014/main" id="{6202166F-4B44-ECD8-E744-78F6520D42A6}"/>
              </a:ext>
            </a:extLst>
          </p:cNvPr>
          <p:cNvSpPr/>
          <p:nvPr/>
        </p:nvSpPr>
        <p:spPr bwMode="auto">
          <a:xfrm flipV="1">
            <a:off x="7143749" y="6012315"/>
            <a:ext cx="849539" cy="23744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42003597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F4A45-E062-8E05-D971-29DD00C768A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0C20514-68E3-AB7B-53D2-7D3D4C636A24}"/>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85941835-81B1-76ED-DB64-A500AE528D41}"/>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49</a:t>
            </a:fld>
            <a:endParaRPr lang="en-US" altLang="ja-JP"/>
          </a:p>
        </p:txBody>
      </p:sp>
      <p:sp>
        <p:nvSpPr>
          <p:cNvPr id="35" name="テキスト ボックス 34">
            <a:extLst>
              <a:ext uri="{FF2B5EF4-FFF2-40B4-BE49-F238E27FC236}">
                <a16:creationId xmlns:a16="http://schemas.microsoft.com/office/drawing/2014/main" id="{D4E19577-DF1A-0765-56E8-FE4D395D2429}"/>
              </a:ext>
            </a:extLst>
          </p:cNvPr>
          <p:cNvSpPr txBox="1"/>
          <p:nvPr/>
        </p:nvSpPr>
        <p:spPr>
          <a:xfrm>
            <a:off x="554441" y="1476129"/>
            <a:ext cx="8589559" cy="869469"/>
          </a:xfrm>
          <a:prstGeom prst="rect">
            <a:avLst/>
          </a:prstGeom>
          <a:noFill/>
        </p:spPr>
        <p:txBody>
          <a:bodyPr wrap="square" rtlCol="0">
            <a:spAutoFit/>
          </a:bodyPr>
          <a:lstStyle/>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⑬「新しく作成する」を押下して、「保存」を押下する</a:t>
            </a:r>
          </a:p>
          <a:p>
            <a:pPr algn="l">
              <a:lnSpc>
                <a:spcPct val="130000"/>
              </a:lnSpc>
            </a:pP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92C586FA-01FE-96BE-9942-01AB9F561C4A}"/>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3" name="図 12" descr="The image displays a form interface for setting up an import, with fields for resource name, resource type, import options, and links to SharePoint and Office 365 Outlook.&#10;&#10;AI 生成コンテンツは誤りを含む可能性があります。">
            <a:extLst>
              <a:ext uri="{FF2B5EF4-FFF2-40B4-BE49-F238E27FC236}">
                <a16:creationId xmlns:a16="http://schemas.microsoft.com/office/drawing/2014/main" id="{53B16DD4-5440-AA2A-4870-8093677D6E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781" y="2249878"/>
            <a:ext cx="7327819" cy="3715393"/>
          </a:xfrm>
          <a:prstGeom prst="rect">
            <a:avLst/>
          </a:prstGeom>
        </p:spPr>
      </p:pic>
    </p:spTree>
    <p:extLst>
      <p:ext uri="{BB962C8B-B14F-4D97-AF65-F5344CB8AC3E}">
        <p14:creationId xmlns:p14="http://schemas.microsoft.com/office/powerpoint/2010/main" val="3173664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31011-9FF3-1DFC-A0CE-29AF1BC8333E}"/>
            </a:ext>
          </a:extLst>
        </p:cNvPr>
        <p:cNvGrpSpPr/>
        <p:nvPr/>
      </p:nvGrpSpPr>
      <p:grpSpPr>
        <a:xfrm>
          <a:off x="0" y="0"/>
          <a:ext cx="0" cy="0"/>
          <a:chOff x="0" y="0"/>
          <a:chExt cx="0" cy="0"/>
        </a:xfrm>
      </p:grpSpPr>
      <p:pic>
        <p:nvPicPr>
          <p:cNvPr id="10" name="図 9" descr="The image displays a webpage with a template for creating an internal newsletter for a new employee orientation, featuring sections for news, resources, and content.&#10;&#10;AI 生成コンテンツは誤りを含む可能性があります。">
            <a:extLst>
              <a:ext uri="{FF2B5EF4-FFF2-40B4-BE49-F238E27FC236}">
                <a16:creationId xmlns:a16="http://schemas.microsoft.com/office/drawing/2014/main" id="{CFDE2A71-B8E6-65B2-06DF-ED8E2C348BFE}"/>
              </a:ext>
            </a:extLst>
          </p:cNvPr>
          <p:cNvPicPr>
            <a:picLocks noChangeAspect="1"/>
          </p:cNvPicPr>
          <p:nvPr/>
        </p:nvPicPr>
        <p:blipFill>
          <a:blip r:embed="rId3"/>
          <a:stretch>
            <a:fillRect/>
          </a:stretch>
        </p:blipFill>
        <p:spPr>
          <a:xfrm>
            <a:off x="208437" y="3070840"/>
            <a:ext cx="4363563" cy="2732812"/>
          </a:xfrm>
          <a:prstGeom prst="rect">
            <a:avLst/>
          </a:prstGeom>
        </p:spPr>
      </p:pic>
      <p:pic>
        <p:nvPicPr>
          <p:cNvPr id="13" name="図 12" descr="The image displays a user interface with a blank template, Microsoft Word, and various options for customizing content, including editing and deleting.&#10;&#10;AI 生成コンテンツは誤りを含む可能性があります。">
            <a:extLst>
              <a:ext uri="{FF2B5EF4-FFF2-40B4-BE49-F238E27FC236}">
                <a16:creationId xmlns:a16="http://schemas.microsoft.com/office/drawing/2014/main" id="{C0CBDD63-6877-55B0-D352-A544F11424D6}"/>
              </a:ext>
            </a:extLst>
          </p:cNvPr>
          <p:cNvPicPr>
            <a:picLocks noChangeAspect="1"/>
          </p:cNvPicPr>
          <p:nvPr/>
        </p:nvPicPr>
        <p:blipFill>
          <a:blip r:embed="rId4"/>
          <a:stretch>
            <a:fillRect/>
          </a:stretch>
        </p:blipFill>
        <p:spPr>
          <a:xfrm>
            <a:off x="4692578" y="3429000"/>
            <a:ext cx="4363564" cy="2743588"/>
          </a:xfrm>
          <a:prstGeom prst="rect">
            <a:avLst/>
          </a:prstGeom>
        </p:spPr>
      </p:pic>
      <p:sp>
        <p:nvSpPr>
          <p:cNvPr id="2" name="タイトル 1">
            <a:extLst>
              <a:ext uri="{FF2B5EF4-FFF2-40B4-BE49-F238E27FC236}">
                <a16:creationId xmlns:a16="http://schemas.microsoft.com/office/drawing/2014/main" id="{5785B912-C02C-0D89-FF8B-9C7D804EAC80}"/>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B89063CA-6760-454D-14CE-6E36BD95CF5B}"/>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a:t>
            </a:fld>
            <a:endParaRPr lang="en-US" altLang="ja-JP"/>
          </a:p>
        </p:txBody>
      </p:sp>
      <p:sp>
        <p:nvSpPr>
          <p:cNvPr id="35" name="テキスト ボックス 34">
            <a:extLst>
              <a:ext uri="{FF2B5EF4-FFF2-40B4-BE49-F238E27FC236}">
                <a16:creationId xmlns:a16="http://schemas.microsoft.com/office/drawing/2014/main" id="{FDC375A1-5DA3-88BA-A29B-0B1A16EEF32E}"/>
              </a:ext>
            </a:extLst>
          </p:cNvPr>
          <p:cNvSpPr txBox="1"/>
          <p:nvPr/>
        </p:nvSpPr>
        <p:spPr>
          <a:xfrm>
            <a:off x="554441" y="1476129"/>
            <a:ext cx="6417141" cy="829458"/>
          </a:xfrm>
          <a:prstGeom prst="rect">
            <a:avLst/>
          </a:prstGeom>
          <a:noFill/>
        </p:spPr>
        <p:txBody>
          <a:bodyPr wrap="none" rtlCol="0">
            <a:spAutoFit/>
          </a:bodyPr>
          <a:lstStyle/>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③テンプレート一覧をスクロールして、「空白」を押下する</a:t>
            </a:r>
            <a:endParaRPr kumimoji="1" lang="en-US" altLang="ja-JP"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④「テンプレートを使用」を押下する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CEB0224E-E3E7-2A01-377F-7C75C2635891}"/>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8D38D7B5-5F23-DECB-4B62-14BC93D21498}"/>
              </a:ext>
            </a:extLst>
          </p:cNvPr>
          <p:cNvSpPr/>
          <p:nvPr/>
        </p:nvSpPr>
        <p:spPr bwMode="auto">
          <a:xfrm>
            <a:off x="8253411" y="5886449"/>
            <a:ext cx="667863" cy="19551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9965391B-339A-2FA4-84D0-6EEED720A79C}"/>
              </a:ext>
            </a:extLst>
          </p:cNvPr>
          <p:cNvSpPr/>
          <p:nvPr/>
        </p:nvSpPr>
        <p:spPr bwMode="auto">
          <a:xfrm>
            <a:off x="329015" y="4193897"/>
            <a:ext cx="1014009" cy="129250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CD37F821-5A2F-3A85-A1A3-C028BBAD27F7}"/>
              </a:ext>
            </a:extLst>
          </p:cNvPr>
          <p:cNvCxnSpPr>
            <a:cxnSpLocks/>
            <a:stCxn id="8" idx="3"/>
            <a:endCxn id="20" idx="1"/>
          </p:cNvCxnSpPr>
          <p:nvPr/>
        </p:nvCxnSpPr>
        <p:spPr bwMode="auto">
          <a:xfrm>
            <a:off x="1343024" y="4840149"/>
            <a:ext cx="6910387" cy="1144057"/>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7020022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8998C-02CA-2E3B-4489-0CDECDA3D2A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02F886B-DC10-7DE9-6A96-537C2376DFCB}"/>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28D60EB5-6855-ECB8-1FFB-443941F12B13}"/>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50</a:t>
            </a:fld>
            <a:endParaRPr lang="en-US" altLang="ja-JP"/>
          </a:p>
        </p:txBody>
      </p:sp>
      <p:sp>
        <p:nvSpPr>
          <p:cNvPr id="35" name="テキスト ボックス 34">
            <a:extLst>
              <a:ext uri="{FF2B5EF4-FFF2-40B4-BE49-F238E27FC236}">
                <a16:creationId xmlns:a16="http://schemas.microsoft.com/office/drawing/2014/main" id="{03E8C3E5-0A3C-DC65-9E95-368780069B25}"/>
              </a:ext>
            </a:extLst>
          </p:cNvPr>
          <p:cNvSpPr txBox="1"/>
          <p:nvPr/>
        </p:nvSpPr>
        <p:spPr>
          <a:xfrm>
            <a:off x="554441" y="1476129"/>
            <a:ext cx="8589559" cy="1189556"/>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⑭「インポート時に選択する」をそれぞれ押下し、メールアドレスを選択する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メールアドレスが表示されない場合、次のページへ</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F3A58651-5689-AC99-4B2C-C6758BA94866}"/>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3" name="図 12" descr="The image displays a configuration page for importing a package, with options to choose settings, attachments, and environment details, including notifications and custom API connections.&#10;&#10;AI 生成コンテンツは誤りを含む可能性があります。">
            <a:extLst>
              <a:ext uri="{FF2B5EF4-FFF2-40B4-BE49-F238E27FC236}">
                <a16:creationId xmlns:a16="http://schemas.microsoft.com/office/drawing/2014/main" id="{99632A30-24AA-0786-26B7-3D03DCC3E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302" y="2485372"/>
            <a:ext cx="7384926" cy="3699528"/>
          </a:xfrm>
          <a:prstGeom prst="rect">
            <a:avLst/>
          </a:prstGeom>
        </p:spPr>
      </p:pic>
    </p:spTree>
    <p:extLst>
      <p:ext uri="{BB962C8B-B14F-4D97-AF65-F5344CB8AC3E}">
        <p14:creationId xmlns:p14="http://schemas.microsoft.com/office/powerpoint/2010/main" val="29096376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B1EEA-2DC7-7DC0-8EEB-3B7F8EE627F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7E8F37F-1136-F475-0D79-16655692936F}"/>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1D69A633-FD2A-B86B-A95F-390A7917D5A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51</a:t>
            </a:fld>
            <a:endParaRPr lang="en-US" altLang="ja-JP"/>
          </a:p>
        </p:txBody>
      </p:sp>
      <p:sp>
        <p:nvSpPr>
          <p:cNvPr id="3" name="四角形: 角を丸くする 2">
            <a:extLst>
              <a:ext uri="{FF2B5EF4-FFF2-40B4-BE49-F238E27FC236}">
                <a16:creationId xmlns:a16="http://schemas.microsoft.com/office/drawing/2014/main" id="{1C0BFE8B-BD78-546E-051D-51359D9F6733}"/>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スライド番号プレースホルダー 3">
            <a:extLst>
              <a:ext uri="{FF2B5EF4-FFF2-40B4-BE49-F238E27FC236}">
                <a16:creationId xmlns:a16="http://schemas.microsoft.com/office/drawing/2014/main" id="{4C73871A-EE41-78F2-5588-A573BD96EDAB}"/>
              </a:ext>
            </a:extLst>
          </p:cNvPr>
          <p:cNvSpPr txBox="1">
            <a:spLocks/>
          </p:cNvSpPr>
          <p:nvPr/>
        </p:nvSpPr>
        <p:spPr bwMode="auto">
          <a:xfrm>
            <a:off x="6547145" y="62674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rtl="0" eaLnBrk="1" fontAlgn="base" hangingPunct="1">
              <a:spcBef>
                <a:spcPct val="0"/>
              </a:spcBef>
              <a:spcAft>
                <a:spcPct val="0"/>
              </a:spcAft>
              <a:defRPr kumimoji="1" sz="1401" b="0" kern="1200">
                <a:solidFill>
                  <a:schemeClr val="tx1"/>
                </a:solidFill>
                <a:latin typeface="メイリオ" panose="020B0604030504040204" pitchFamily="50" charset="-128"/>
                <a:ea typeface="メイリオ" panose="020B0604030504040204" pitchFamily="50" charset="-128"/>
                <a:cs typeface="+mn-cs"/>
              </a:defRPr>
            </a:lvl1pPr>
            <a:lvl2pPr marL="4572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b="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b="1" kern="1200">
                <a:solidFill>
                  <a:schemeClr val="tx1"/>
                </a:solidFill>
                <a:latin typeface="Arial" panose="020B0604020202020204" pitchFamily="34" charset="0"/>
                <a:ea typeface="ＭＳ Ｐゴシック" panose="020B0600070205080204" pitchFamily="50" charset="-128"/>
                <a:cs typeface="+mn-cs"/>
              </a:defRPr>
            </a:lvl9pPr>
          </a:lstStyle>
          <a:p>
            <a:pPr>
              <a:defRPr/>
            </a:pPr>
            <a:fld id="{A3163C5E-617C-4942-BE8E-7DC584E2D41B}" type="slidenum">
              <a:rPr lang="en-US" altLang="ja-JP" smtClean="0"/>
              <a:pPr>
                <a:defRPr/>
              </a:pPr>
              <a:t>51</a:t>
            </a:fld>
            <a:endParaRPr lang="en-US" altLang="ja-JP"/>
          </a:p>
        </p:txBody>
      </p:sp>
      <p:grpSp>
        <p:nvGrpSpPr>
          <p:cNvPr id="48" name="グループ化 47">
            <a:extLst>
              <a:ext uri="{FF2B5EF4-FFF2-40B4-BE49-F238E27FC236}">
                <a16:creationId xmlns:a16="http://schemas.microsoft.com/office/drawing/2014/main" id="{23E63E32-0914-DE31-DD2F-853590886BB3}"/>
              </a:ext>
            </a:extLst>
          </p:cNvPr>
          <p:cNvGrpSpPr/>
          <p:nvPr/>
        </p:nvGrpSpPr>
        <p:grpSpPr>
          <a:xfrm>
            <a:off x="1201260" y="2612328"/>
            <a:ext cx="6741480" cy="3875558"/>
            <a:chOff x="142149" y="1446548"/>
            <a:chExt cx="8411529" cy="5283046"/>
          </a:xfrm>
        </p:grpSpPr>
        <p:cxnSp>
          <p:nvCxnSpPr>
            <p:cNvPr id="44" name="直線コネクタ 43">
              <a:extLst>
                <a:ext uri="{FF2B5EF4-FFF2-40B4-BE49-F238E27FC236}">
                  <a16:creationId xmlns:a16="http://schemas.microsoft.com/office/drawing/2014/main" id="{27DF1FE1-B563-DEDD-956D-2F6B78A78B25}"/>
                </a:ext>
              </a:extLst>
            </p:cNvPr>
            <p:cNvCxnSpPr/>
            <p:nvPr/>
          </p:nvCxnSpPr>
          <p:spPr bwMode="auto">
            <a:xfrm>
              <a:off x="313738" y="4360122"/>
              <a:ext cx="823994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nvGrpSpPr>
            <p:cNvPr id="47" name="グループ化 46">
              <a:extLst>
                <a:ext uri="{FF2B5EF4-FFF2-40B4-BE49-F238E27FC236}">
                  <a16:creationId xmlns:a16="http://schemas.microsoft.com/office/drawing/2014/main" id="{18A21F99-D273-528B-0CD1-7D74DDF9862F}"/>
                </a:ext>
              </a:extLst>
            </p:cNvPr>
            <p:cNvGrpSpPr/>
            <p:nvPr/>
          </p:nvGrpSpPr>
          <p:grpSpPr>
            <a:xfrm>
              <a:off x="142149" y="1446548"/>
              <a:ext cx="7615977" cy="5283046"/>
              <a:chOff x="142149" y="1446548"/>
              <a:chExt cx="7615977" cy="5283046"/>
            </a:xfrm>
          </p:grpSpPr>
          <p:pic>
            <p:nvPicPr>
              <p:cNvPr id="5" name="図 4" descr="アイコン&#10;&#10;自動的に生成された説明">
                <a:extLst>
                  <a:ext uri="{FF2B5EF4-FFF2-40B4-BE49-F238E27FC236}">
                    <a16:creationId xmlns:a16="http://schemas.microsoft.com/office/drawing/2014/main" id="{80F95FBE-0DAB-E9B5-A0A5-78A67237BD6C}"/>
                  </a:ext>
                </a:extLst>
              </p:cNvPr>
              <p:cNvPicPr>
                <a:picLocks noChangeAspect="1"/>
              </p:cNvPicPr>
              <p:nvPr/>
            </p:nvPicPr>
            <p:blipFill>
              <a:blip r:embed="rId3" cstate="print">
                <a:alphaModFix amt="50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411521" y="3895323"/>
                <a:ext cx="720800" cy="360400"/>
              </a:xfrm>
              <a:prstGeom prst="rect">
                <a:avLst/>
              </a:prstGeom>
            </p:spPr>
          </p:pic>
          <p:pic>
            <p:nvPicPr>
              <p:cNvPr id="8" name="図 7" descr="アイコン&#10;&#10;自動的に生成された説明">
                <a:extLst>
                  <a:ext uri="{FF2B5EF4-FFF2-40B4-BE49-F238E27FC236}">
                    <a16:creationId xmlns:a16="http://schemas.microsoft.com/office/drawing/2014/main" id="{9E50F08B-142C-5C68-7350-77992CF22C01}"/>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763647" y="2444697"/>
                <a:ext cx="890135" cy="890135"/>
              </a:xfrm>
              <a:prstGeom prst="rect">
                <a:avLst/>
              </a:prstGeom>
            </p:spPr>
          </p:pic>
          <p:pic>
            <p:nvPicPr>
              <p:cNvPr id="9" name="図 8" descr="文字が書かれている&#10;&#10;中程度の精度で自動的に生成された説明">
                <a:extLst>
                  <a:ext uri="{FF2B5EF4-FFF2-40B4-BE49-F238E27FC236}">
                    <a16:creationId xmlns:a16="http://schemas.microsoft.com/office/drawing/2014/main" id="{54CA9C23-F52E-32E1-F7B2-918899B03698}"/>
                  </a:ext>
                </a:extLst>
              </p:cNvPr>
              <p:cNvPicPr>
                <a:picLocks noChangeAspect="1"/>
              </p:cNvPicPr>
              <p:nvPr/>
            </p:nvPicPr>
            <p:blipFill>
              <a:blip r:embed="rId7" cstate="print">
                <a:alphaModFix amt="50000"/>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2239726" y="3870350"/>
                <a:ext cx="401327" cy="401327"/>
              </a:xfrm>
              <a:prstGeom prst="rect">
                <a:avLst/>
              </a:prstGeom>
            </p:spPr>
          </p:pic>
          <p:pic>
            <p:nvPicPr>
              <p:cNvPr id="10" name="グラフィックス 9" descr="ユーザー 枠線">
                <a:extLst>
                  <a:ext uri="{FF2B5EF4-FFF2-40B4-BE49-F238E27FC236}">
                    <a16:creationId xmlns:a16="http://schemas.microsoft.com/office/drawing/2014/main" id="{4CEEC38E-14B4-4758-75CE-3DF2FC3CB4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037241" y="1446548"/>
                <a:ext cx="798668" cy="798668"/>
              </a:xfrm>
              <a:prstGeom prst="rect">
                <a:avLst/>
              </a:prstGeom>
            </p:spPr>
          </p:pic>
          <p:sp>
            <p:nvSpPr>
              <p:cNvPr id="11" name="テキスト ボックス 10">
                <a:extLst>
                  <a:ext uri="{FF2B5EF4-FFF2-40B4-BE49-F238E27FC236}">
                    <a16:creationId xmlns:a16="http://schemas.microsoft.com/office/drawing/2014/main" id="{E7E21D34-FD44-6F9B-2094-97AF61674804}"/>
                  </a:ext>
                </a:extLst>
              </p:cNvPr>
              <p:cNvSpPr txBox="1"/>
              <p:nvPr/>
            </p:nvSpPr>
            <p:spPr>
              <a:xfrm>
                <a:off x="1529497" y="1996356"/>
                <a:ext cx="1825827" cy="377597"/>
              </a:xfrm>
              <a:prstGeom prst="rect">
                <a:avLst/>
              </a:prstGeom>
              <a:noFill/>
            </p:spPr>
            <p:txBody>
              <a:bodyPr wrap="square" rtlCol="0">
                <a:spAutoFit/>
              </a:bodyPr>
              <a:lstStyle/>
              <a:p>
                <a:pPr algn="l"/>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フローの作成者</a:t>
                </a:r>
                <a:endPar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2" name="グラフィックス 11" descr="ユーザー 枠線">
                <a:extLst>
                  <a:ext uri="{FF2B5EF4-FFF2-40B4-BE49-F238E27FC236}">
                    <a16:creationId xmlns:a16="http://schemas.microsoft.com/office/drawing/2014/main" id="{79F3EA4B-A1D9-55AC-6682-5398CD8BC9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34729" y="1463918"/>
                <a:ext cx="741196" cy="741196"/>
              </a:xfrm>
              <a:prstGeom prst="rect">
                <a:avLst/>
              </a:prstGeom>
            </p:spPr>
          </p:pic>
          <p:pic>
            <p:nvPicPr>
              <p:cNvPr id="13" name="グラフィックス 12" descr="フォルダー 枠線">
                <a:extLst>
                  <a:ext uri="{FF2B5EF4-FFF2-40B4-BE49-F238E27FC236}">
                    <a16:creationId xmlns:a16="http://schemas.microsoft.com/office/drawing/2014/main" id="{D192E7B3-9FF8-2899-32CA-A71C8DD32934}"/>
                  </a:ext>
                </a:extLst>
              </p:cNvPr>
              <p:cNvPicPr>
                <a:picLocks noChangeAspect="1"/>
              </p:cNvPicPr>
              <p:nvPr/>
            </p:nvPicPr>
            <p:blipFill>
              <a:blip>
                <a:alphaModFix amt="5000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284549" y="1905884"/>
                <a:ext cx="1764745" cy="1846215"/>
              </a:xfrm>
              <a:prstGeom prst="rect">
                <a:avLst/>
              </a:prstGeom>
            </p:spPr>
          </p:pic>
          <p:pic>
            <p:nvPicPr>
              <p:cNvPr id="14" name="図 13" descr="アイコン&#10;&#10;自動的に生成された説明">
                <a:extLst>
                  <a:ext uri="{FF2B5EF4-FFF2-40B4-BE49-F238E27FC236}">
                    <a16:creationId xmlns:a16="http://schemas.microsoft.com/office/drawing/2014/main" id="{312C0BCA-6D16-F306-5347-ADD726AD04EA}"/>
                  </a:ext>
                </a:extLst>
              </p:cNvPr>
              <p:cNvPicPr>
                <a:picLocks noChangeAspect="1"/>
              </p:cNvPicPr>
              <p:nvPr/>
            </p:nvPicPr>
            <p:blipFill>
              <a:blip r:embed="rId12"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879815" y="6255941"/>
                <a:ext cx="753248" cy="376624"/>
              </a:xfrm>
              <a:prstGeom prst="rect">
                <a:avLst/>
              </a:prstGeom>
            </p:spPr>
          </p:pic>
          <p:pic>
            <p:nvPicPr>
              <p:cNvPr id="15" name="図 14" descr="文字が書かれている&#10;&#10;中程度の精度で自動的に生成された説明">
                <a:extLst>
                  <a:ext uri="{FF2B5EF4-FFF2-40B4-BE49-F238E27FC236}">
                    <a16:creationId xmlns:a16="http://schemas.microsoft.com/office/drawing/2014/main" id="{7E95B35A-E1E3-06D4-FDB4-F3B27A88B651}"/>
                  </a:ext>
                </a:extLst>
              </p:cNvPr>
              <p:cNvPicPr>
                <a:picLocks noChangeAspect="1"/>
              </p:cNvPicPr>
              <p:nvPr/>
            </p:nvPicPr>
            <p:blipFill>
              <a:blip r:embed="rId13"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6748942" y="6256478"/>
                <a:ext cx="425900" cy="425900"/>
              </a:xfrm>
              <a:prstGeom prst="rect">
                <a:avLst/>
              </a:prstGeom>
            </p:spPr>
          </p:pic>
          <p:sp>
            <p:nvSpPr>
              <p:cNvPr id="16" name="テキスト ボックス 15">
                <a:extLst>
                  <a:ext uri="{FF2B5EF4-FFF2-40B4-BE49-F238E27FC236}">
                    <a16:creationId xmlns:a16="http://schemas.microsoft.com/office/drawing/2014/main" id="{16594B7C-286A-019D-8297-65F9A32BBACD}"/>
                  </a:ext>
                </a:extLst>
              </p:cNvPr>
              <p:cNvSpPr txBox="1"/>
              <p:nvPr/>
            </p:nvSpPr>
            <p:spPr>
              <a:xfrm>
                <a:off x="6006738" y="2015368"/>
                <a:ext cx="1109510" cy="377597"/>
              </a:xfrm>
              <a:prstGeom prst="rect">
                <a:avLst/>
              </a:prstGeom>
              <a:noFill/>
            </p:spPr>
            <p:txBody>
              <a:bodyPr wrap="square" rtlCol="0">
                <a:spAutoFit/>
              </a:bodyPr>
              <a:lstStyle/>
              <a:p>
                <a:pPr algn="l"/>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みなさん</a:t>
                </a:r>
                <a:endPar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cxnSp>
            <p:nvCxnSpPr>
              <p:cNvPr id="17" name="直線矢印コネクタ 16">
                <a:extLst>
                  <a:ext uri="{FF2B5EF4-FFF2-40B4-BE49-F238E27FC236}">
                    <a16:creationId xmlns:a16="http://schemas.microsoft.com/office/drawing/2014/main" id="{D5B0479F-3B21-D4CC-1A87-4D96D314B925}"/>
                  </a:ext>
                </a:extLst>
              </p:cNvPr>
              <p:cNvCxnSpPr>
                <a:cxnSpLocks/>
              </p:cNvCxnSpPr>
              <p:nvPr/>
            </p:nvCxnSpPr>
            <p:spPr bwMode="auto">
              <a:xfrm flipV="1">
                <a:off x="1758694" y="3143479"/>
                <a:ext cx="0" cy="711251"/>
              </a:xfrm>
              <a:prstGeom prst="straightConnector1">
                <a:avLst/>
              </a:prstGeom>
              <a:solidFill>
                <a:schemeClr val="accent1"/>
              </a:solidFill>
              <a:ln w="28575" cap="flat" cmpd="sng" algn="ctr">
                <a:solidFill>
                  <a:schemeClr val="bg1">
                    <a:lumMod val="50000"/>
                  </a:schemeClr>
                </a:solidFill>
                <a:prstDash val="solid"/>
                <a:round/>
                <a:headEnd type="triangle" w="med" len="med"/>
                <a:tailEnd type="triangle"/>
              </a:ln>
              <a:effectLst/>
            </p:spPr>
          </p:cxnSp>
          <p:cxnSp>
            <p:nvCxnSpPr>
              <p:cNvPr id="18" name="直線矢印コネクタ 17">
                <a:extLst>
                  <a:ext uri="{FF2B5EF4-FFF2-40B4-BE49-F238E27FC236}">
                    <a16:creationId xmlns:a16="http://schemas.microsoft.com/office/drawing/2014/main" id="{E6C973A6-6339-9E89-0C9B-61029D7EF196}"/>
                  </a:ext>
                </a:extLst>
              </p:cNvPr>
              <p:cNvCxnSpPr>
                <a:cxnSpLocks/>
              </p:cNvCxnSpPr>
              <p:nvPr/>
            </p:nvCxnSpPr>
            <p:spPr bwMode="auto">
              <a:xfrm flipH="1">
                <a:off x="2609850" y="3153953"/>
                <a:ext cx="3650745" cy="852897"/>
              </a:xfrm>
              <a:prstGeom prst="straightConnector1">
                <a:avLst/>
              </a:prstGeom>
              <a:solidFill>
                <a:schemeClr val="accent1"/>
              </a:solidFill>
              <a:ln w="28575" cap="flat" cmpd="sng" algn="ctr">
                <a:solidFill>
                  <a:schemeClr val="tx1"/>
                </a:solidFill>
                <a:prstDash val="solid"/>
                <a:round/>
                <a:headEnd type="triangle" w="med" len="med"/>
                <a:tailEnd type="triangle"/>
              </a:ln>
              <a:effectLst/>
            </p:spPr>
          </p:cxnSp>
          <p:cxnSp>
            <p:nvCxnSpPr>
              <p:cNvPr id="19" name="直線矢印コネクタ 18">
                <a:extLst>
                  <a:ext uri="{FF2B5EF4-FFF2-40B4-BE49-F238E27FC236}">
                    <a16:creationId xmlns:a16="http://schemas.microsoft.com/office/drawing/2014/main" id="{80918A33-A62B-8427-5AC1-7999AF743664}"/>
                  </a:ext>
                </a:extLst>
              </p:cNvPr>
              <p:cNvCxnSpPr>
                <a:cxnSpLocks/>
              </p:cNvCxnSpPr>
              <p:nvPr/>
            </p:nvCxnSpPr>
            <p:spPr bwMode="auto">
              <a:xfrm flipH="1">
                <a:off x="1858473" y="2831780"/>
                <a:ext cx="4320533" cy="1031493"/>
              </a:xfrm>
              <a:prstGeom prst="straightConnector1">
                <a:avLst/>
              </a:prstGeom>
              <a:solidFill>
                <a:schemeClr val="accent1"/>
              </a:solidFill>
              <a:ln w="28575" cap="flat" cmpd="sng" algn="ctr">
                <a:solidFill>
                  <a:schemeClr val="tx1"/>
                </a:solidFill>
                <a:prstDash val="solid"/>
                <a:round/>
                <a:headEnd type="triangle" w="med" len="med"/>
                <a:tailEnd type="triangle"/>
              </a:ln>
              <a:effectLst/>
            </p:spPr>
          </p:cxnSp>
          <p:sp>
            <p:nvSpPr>
              <p:cNvPr id="20" name="テキスト ボックス 19">
                <a:extLst>
                  <a:ext uri="{FF2B5EF4-FFF2-40B4-BE49-F238E27FC236}">
                    <a16:creationId xmlns:a16="http://schemas.microsoft.com/office/drawing/2014/main" id="{1ED0E737-E068-D15B-9087-0820089C5682}"/>
                  </a:ext>
                </a:extLst>
              </p:cNvPr>
              <p:cNvSpPr txBox="1"/>
              <p:nvPr/>
            </p:nvSpPr>
            <p:spPr>
              <a:xfrm>
                <a:off x="1758695" y="3393966"/>
                <a:ext cx="720800" cy="377597"/>
              </a:xfrm>
              <a:prstGeom prst="rect">
                <a:avLst/>
              </a:prstGeom>
              <a:noFill/>
            </p:spPr>
            <p:txBody>
              <a:bodyPr wrap="square" rtlCol="0">
                <a:spAutoFit/>
              </a:bodyPr>
              <a:lstStyle/>
              <a:p>
                <a:pPr algn="l"/>
                <a:r>
                  <a:rPr lang="ja-JP" altLang="en-US" sz="1200" b="0">
                    <a:solidFill>
                      <a:schemeClr val="bg1">
                        <a:lumMod val="50000"/>
                      </a:schemeClr>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接続</a:t>
                </a:r>
                <a:endParaRPr lang="en-US" altLang="ja-JP" sz="1200" b="0">
                  <a:solidFill>
                    <a:schemeClr val="bg1">
                      <a:lumMod val="50000"/>
                    </a:schemeClr>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A2A66E50-3346-D463-A330-DAFFCE80D3D4}"/>
                  </a:ext>
                </a:extLst>
              </p:cNvPr>
              <p:cNvSpPr txBox="1"/>
              <p:nvPr/>
            </p:nvSpPr>
            <p:spPr>
              <a:xfrm>
                <a:off x="4020104" y="3272617"/>
                <a:ext cx="722338" cy="377597"/>
              </a:xfrm>
              <a:prstGeom prst="rect">
                <a:avLst/>
              </a:prstGeom>
              <a:noFill/>
            </p:spPr>
            <p:txBody>
              <a:bodyPr wrap="square" rtlCol="0">
                <a:spAutoFit/>
              </a:bodyPr>
              <a:lstStyle/>
              <a:p>
                <a:pPr algn="l"/>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接続</a:t>
                </a:r>
                <a:endPar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2" name="矢印: ストライプ 21">
                <a:extLst>
                  <a:ext uri="{FF2B5EF4-FFF2-40B4-BE49-F238E27FC236}">
                    <a16:creationId xmlns:a16="http://schemas.microsoft.com/office/drawing/2014/main" id="{B17A3CE7-47E5-564C-EABE-E4D69026980B}"/>
                  </a:ext>
                </a:extLst>
              </p:cNvPr>
              <p:cNvSpPr/>
              <p:nvPr/>
            </p:nvSpPr>
            <p:spPr bwMode="auto">
              <a:xfrm>
                <a:off x="3149630" y="2375882"/>
                <a:ext cx="2583168" cy="697602"/>
              </a:xfrm>
              <a:prstGeom prst="stripedRightArrow">
                <a:avLst>
                  <a:gd name="adj1" fmla="val 50000"/>
                  <a:gd name="adj2" fmla="val 111170"/>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Arial" charset="0"/>
                    <a:ea typeface="ＭＳ Ｐゴシック" pitchFamily="50" charset="-128"/>
                  </a:rPr>
                  <a:t>コピー</a:t>
                </a:r>
              </a:p>
            </p:txBody>
          </p:sp>
          <p:sp>
            <p:nvSpPr>
              <p:cNvPr id="23" name="楕円 22">
                <a:extLst>
                  <a:ext uri="{FF2B5EF4-FFF2-40B4-BE49-F238E27FC236}">
                    <a16:creationId xmlns:a16="http://schemas.microsoft.com/office/drawing/2014/main" id="{69DCFAE3-0FB3-8E6A-E3FB-E7608ADE0DAC}"/>
                  </a:ext>
                </a:extLst>
              </p:cNvPr>
              <p:cNvSpPr/>
              <p:nvPr/>
            </p:nvSpPr>
            <p:spPr bwMode="auto">
              <a:xfrm>
                <a:off x="5365190" y="4434205"/>
                <a:ext cx="2392936" cy="229538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p:txBody>
          </p:sp>
          <p:cxnSp>
            <p:nvCxnSpPr>
              <p:cNvPr id="24" name="直線矢印コネクタ 23">
                <a:extLst>
                  <a:ext uri="{FF2B5EF4-FFF2-40B4-BE49-F238E27FC236}">
                    <a16:creationId xmlns:a16="http://schemas.microsoft.com/office/drawing/2014/main" id="{DD61E0FC-8E62-B3FE-D170-5BD95A917D3B}"/>
                  </a:ext>
                </a:extLst>
              </p:cNvPr>
              <p:cNvCxnSpPr>
                <a:cxnSpLocks/>
              </p:cNvCxnSpPr>
              <p:nvPr/>
            </p:nvCxnSpPr>
            <p:spPr bwMode="auto">
              <a:xfrm flipV="1">
                <a:off x="2454411" y="3143480"/>
                <a:ext cx="0" cy="711251"/>
              </a:xfrm>
              <a:prstGeom prst="straightConnector1">
                <a:avLst/>
              </a:prstGeom>
              <a:solidFill>
                <a:schemeClr val="accent1"/>
              </a:solidFill>
              <a:ln w="28575" cap="flat" cmpd="sng" algn="ctr">
                <a:solidFill>
                  <a:schemeClr val="bg1">
                    <a:lumMod val="50000"/>
                  </a:schemeClr>
                </a:solidFill>
                <a:prstDash val="solid"/>
                <a:round/>
                <a:headEnd type="triangle" w="med" len="med"/>
                <a:tailEnd type="triangle"/>
              </a:ln>
              <a:effectLst/>
            </p:spPr>
          </p:cxnSp>
          <p:pic>
            <p:nvPicPr>
              <p:cNvPr id="25" name="図 24" descr="アイコン&#10;&#10;自動的に生成された説明">
                <a:extLst>
                  <a:ext uri="{FF2B5EF4-FFF2-40B4-BE49-F238E27FC236}">
                    <a16:creationId xmlns:a16="http://schemas.microsoft.com/office/drawing/2014/main" id="{0C4870FF-595E-5F40-7050-42B4AA9C96D6}"/>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244786" y="2512052"/>
                <a:ext cx="890135" cy="890135"/>
              </a:xfrm>
              <a:prstGeom prst="rect">
                <a:avLst/>
              </a:prstGeom>
            </p:spPr>
          </p:pic>
          <p:pic>
            <p:nvPicPr>
              <p:cNvPr id="26" name="グラフィックス 25" descr="フォルダー 枠線">
                <a:extLst>
                  <a:ext uri="{FF2B5EF4-FFF2-40B4-BE49-F238E27FC236}">
                    <a16:creationId xmlns:a16="http://schemas.microsoft.com/office/drawing/2014/main" id="{8898594F-4930-EF61-A93B-527D8A5E8535}"/>
                  </a:ext>
                </a:extLst>
              </p:cNvPr>
              <p:cNvPicPr>
                <a:picLocks noChangeAspect="1"/>
              </p:cNvPicPr>
              <p:nvPr/>
            </p:nvPicPr>
            <p:blipFill>
              <a:blip>
                <a:alphaModFix amt="5000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65688" y="1973239"/>
                <a:ext cx="1764745" cy="1846215"/>
              </a:xfrm>
              <a:prstGeom prst="rect">
                <a:avLst/>
              </a:prstGeom>
            </p:spPr>
          </p:pic>
          <p:sp>
            <p:nvSpPr>
              <p:cNvPr id="27" name="テキスト ボックス 26">
                <a:extLst>
                  <a:ext uri="{FF2B5EF4-FFF2-40B4-BE49-F238E27FC236}">
                    <a16:creationId xmlns:a16="http://schemas.microsoft.com/office/drawing/2014/main" id="{52D6F373-D3B6-4298-7D49-9159D4448449}"/>
                  </a:ext>
                </a:extLst>
              </p:cNvPr>
              <p:cNvSpPr txBox="1"/>
              <p:nvPr/>
            </p:nvSpPr>
            <p:spPr>
              <a:xfrm>
                <a:off x="6265322" y="5774868"/>
                <a:ext cx="722338" cy="377597"/>
              </a:xfrm>
              <a:prstGeom prst="rect">
                <a:avLst/>
              </a:prstGeom>
              <a:noFill/>
            </p:spPr>
            <p:txBody>
              <a:bodyPr wrap="square" rtlCol="0">
                <a:spAutoFit/>
              </a:bodyPr>
              <a:lstStyle/>
              <a:p>
                <a:pPr algn="l"/>
                <a:r>
                  <a:rPr lang="ja-JP" altLang="en-US" sz="1200"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接続</a:t>
                </a:r>
                <a:endParaRPr lang="en-US" altLang="ja-JP" sz="1200"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cxnSp>
            <p:nvCxnSpPr>
              <p:cNvPr id="28" name="直線矢印コネクタ 27">
                <a:extLst>
                  <a:ext uri="{FF2B5EF4-FFF2-40B4-BE49-F238E27FC236}">
                    <a16:creationId xmlns:a16="http://schemas.microsoft.com/office/drawing/2014/main" id="{7E3EBF34-B322-896C-423F-EC0B798295FB}"/>
                  </a:ext>
                </a:extLst>
              </p:cNvPr>
              <p:cNvCxnSpPr>
                <a:cxnSpLocks/>
              </p:cNvCxnSpPr>
              <p:nvPr/>
            </p:nvCxnSpPr>
            <p:spPr bwMode="auto">
              <a:xfrm flipH="1" flipV="1">
                <a:off x="6961892" y="5532962"/>
                <a:ext cx="6008" cy="703411"/>
              </a:xfrm>
              <a:prstGeom prst="straightConnector1">
                <a:avLst/>
              </a:prstGeom>
              <a:solidFill>
                <a:schemeClr val="accent1"/>
              </a:solidFill>
              <a:ln w="28575" cap="flat" cmpd="sng" algn="ctr">
                <a:solidFill>
                  <a:srgbClr val="FF0000"/>
                </a:solidFill>
                <a:prstDash val="solid"/>
                <a:round/>
                <a:headEnd type="triangle" w="med" len="med"/>
                <a:tailEnd type="triangle"/>
              </a:ln>
              <a:effectLst/>
            </p:spPr>
          </p:cxnSp>
          <p:cxnSp>
            <p:nvCxnSpPr>
              <p:cNvPr id="29" name="直線矢印コネクタ 28">
                <a:extLst>
                  <a:ext uri="{FF2B5EF4-FFF2-40B4-BE49-F238E27FC236}">
                    <a16:creationId xmlns:a16="http://schemas.microsoft.com/office/drawing/2014/main" id="{2F4EEB36-62AA-500A-89A6-DCFF3167DA3F}"/>
                  </a:ext>
                </a:extLst>
              </p:cNvPr>
              <p:cNvCxnSpPr>
                <a:cxnSpLocks/>
              </p:cNvCxnSpPr>
              <p:nvPr/>
            </p:nvCxnSpPr>
            <p:spPr bwMode="auto">
              <a:xfrm flipH="1" flipV="1">
                <a:off x="6183733" y="5534101"/>
                <a:ext cx="6008" cy="703411"/>
              </a:xfrm>
              <a:prstGeom prst="straightConnector1">
                <a:avLst/>
              </a:prstGeom>
              <a:solidFill>
                <a:schemeClr val="accent1"/>
              </a:solidFill>
              <a:ln w="28575" cap="flat" cmpd="sng" algn="ctr">
                <a:solidFill>
                  <a:srgbClr val="FF0000"/>
                </a:solidFill>
                <a:prstDash val="solid"/>
                <a:round/>
                <a:headEnd type="triangle" w="med" len="med"/>
                <a:tailEnd type="triangle"/>
              </a:ln>
              <a:effectLst/>
            </p:spPr>
          </p:cxnSp>
          <p:pic>
            <p:nvPicPr>
              <p:cNvPr id="30" name="図 29" descr="アイコン&#10;&#10;自動的に生成された説明">
                <a:extLst>
                  <a:ext uri="{FF2B5EF4-FFF2-40B4-BE49-F238E27FC236}">
                    <a16:creationId xmlns:a16="http://schemas.microsoft.com/office/drawing/2014/main" id="{EFAEFF8A-54B8-87D3-667C-4E408EC343B9}"/>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187996" y="4832832"/>
                <a:ext cx="890135" cy="890135"/>
              </a:xfrm>
              <a:prstGeom prst="rect">
                <a:avLst/>
              </a:prstGeom>
            </p:spPr>
          </p:pic>
          <p:pic>
            <p:nvPicPr>
              <p:cNvPr id="31" name="グラフィックス 30" descr="フォルダー 枠線">
                <a:extLst>
                  <a:ext uri="{FF2B5EF4-FFF2-40B4-BE49-F238E27FC236}">
                    <a16:creationId xmlns:a16="http://schemas.microsoft.com/office/drawing/2014/main" id="{1CF8AEB9-0ED9-8809-977A-8BD30B204896}"/>
                  </a:ext>
                </a:extLst>
              </p:cNvPr>
              <p:cNvPicPr>
                <a:picLocks noChangeAspect="1"/>
              </p:cNvPicPr>
              <p:nvPr/>
            </p:nvPicPr>
            <p:blipFill>
              <a:blip>
                <a:alphaModFix amt="5000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16685" y="4252574"/>
                <a:ext cx="1764745" cy="1846215"/>
              </a:xfrm>
              <a:prstGeom prst="rect">
                <a:avLst/>
              </a:prstGeom>
            </p:spPr>
          </p:pic>
          <p:pic>
            <p:nvPicPr>
              <p:cNvPr id="32" name="図 31" descr="アイコン&#10;&#10;自動的に生成された説明">
                <a:extLst>
                  <a:ext uri="{FF2B5EF4-FFF2-40B4-BE49-F238E27FC236}">
                    <a16:creationId xmlns:a16="http://schemas.microsoft.com/office/drawing/2014/main" id="{6A5A73BD-78C2-ABDC-EA15-6C43F92B8C07}"/>
                  </a:ext>
                </a:extLst>
              </p:cNvPr>
              <p:cNvPicPr>
                <a:picLocks noChangeAspect="1"/>
              </p:cNvPicPr>
              <p:nvPr/>
            </p:nvPicPr>
            <p:blipFill>
              <a:blip r:embed="rId3" cstate="print">
                <a:alphaModFix amt="50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382440" y="6246777"/>
                <a:ext cx="720800" cy="360400"/>
              </a:xfrm>
              <a:prstGeom prst="rect">
                <a:avLst/>
              </a:prstGeom>
            </p:spPr>
          </p:pic>
          <p:pic>
            <p:nvPicPr>
              <p:cNvPr id="33" name="図 32" descr="アイコン&#10;&#10;自動的に生成された説明">
                <a:extLst>
                  <a:ext uri="{FF2B5EF4-FFF2-40B4-BE49-F238E27FC236}">
                    <a16:creationId xmlns:a16="http://schemas.microsoft.com/office/drawing/2014/main" id="{87E301CB-7326-02C0-069D-0CB2F3939AFA}"/>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734566" y="4796151"/>
                <a:ext cx="890135" cy="890135"/>
              </a:xfrm>
              <a:prstGeom prst="rect">
                <a:avLst/>
              </a:prstGeom>
            </p:spPr>
          </p:pic>
          <p:pic>
            <p:nvPicPr>
              <p:cNvPr id="34" name="図 33" descr="文字が書かれている&#10;&#10;中程度の精度で自動的に生成された説明">
                <a:extLst>
                  <a:ext uri="{FF2B5EF4-FFF2-40B4-BE49-F238E27FC236}">
                    <a16:creationId xmlns:a16="http://schemas.microsoft.com/office/drawing/2014/main" id="{A77087C5-AAB5-B7DB-0425-7A577285E29D}"/>
                  </a:ext>
                </a:extLst>
              </p:cNvPr>
              <p:cNvPicPr>
                <a:picLocks noChangeAspect="1"/>
              </p:cNvPicPr>
              <p:nvPr/>
            </p:nvPicPr>
            <p:blipFill>
              <a:blip r:embed="rId7" cstate="print">
                <a:alphaModFix amt="50000"/>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2210645" y="6221804"/>
                <a:ext cx="401327" cy="401327"/>
              </a:xfrm>
              <a:prstGeom prst="rect">
                <a:avLst/>
              </a:prstGeom>
            </p:spPr>
          </p:pic>
          <p:pic>
            <p:nvPicPr>
              <p:cNvPr id="35" name="グラフィックス 34" descr="フォルダー 枠線">
                <a:extLst>
                  <a:ext uri="{FF2B5EF4-FFF2-40B4-BE49-F238E27FC236}">
                    <a16:creationId xmlns:a16="http://schemas.microsoft.com/office/drawing/2014/main" id="{292494C7-B257-D3C1-ABCB-FE594AF21ED9}"/>
                  </a:ext>
                </a:extLst>
              </p:cNvPr>
              <p:cNvPicPr>
                <a:picLocks noChangeAspect="1"/>
              </p:cNvPicPr>
              <p:nvPr/>
            </p:nvPicPr>
            <p:blipFill>
              <a:blip>
                <a:alphaModFix amt="5000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255468" y="4257338"/>
                <a:ext cx="1764745" cy="1846215"/>
              </a:xfrm>
              <a:prstGeom prst="rect">
                <a:avLst/>
              </a:prstGeom>
            </p:spPr>
          </p:pic>
          <p:cxnSp>
            <p:nvCxnSpPr>
              <p:cNvPr id="36" name="直線矢印コネクタ 35">
                <a:extLst>
                  <a:ext uri="{FF2B5EF4-FFF2-40B4-BE49-F238E27FC236}">
                    <a16:creationId xmlns:a16="http://schemas.microsoft.com/office/drawing/2014/main" id="{EA3576A8-1011-43A9-39D5-E30AADACF6D0}"/>
                  </a:ext>
                </a:extLst>
              </p:cNvPr>
              <p:cNvCxnSpPr>
                <a:cxnSpLocks/>
              </p:cNvCxnSpPr>
              <p:nvPr/>
            </p:nvCxnSpPr>
            <p:spPr bwMode="auto">
              <a:xfrm flipV="1">
                <a:off x="1729613" y="5494933"/>
                <a:ext cx="0" cy="711251"/>
              </a:xfrm>
              <a:prstGeom prst="straightConnector1">
                <a:avLst/>
              </a:prstGeom>
              <a:solidFill>
                <a:schemeClr val="accent1"/>
              </a:solidFill>
              <a:ln w="28575" cap="flat" cmpd="sng" algn="ctr">
                <a:solidFill>
                  <a:schemeClr val="bg1">
                    <a:lumMod val="50000"/>
                  </a:schemeClr>
                </a:solidFill>
                <a:prstDash val="solid"/>
                <a:round/>
                <a:headEnd type="triangle" w="med" len="med"/>
                <a:tailEnd type="triangle"/>
              </a:ln>
              <a:effectLst/>
            </p:spPr>
          </p:cxnSp>
          <p:cxnSp>
            <p:nvCxnSpPr>
              <p:cNvPr id="37" name="直線矢印コネクタ 36">
                <a:extLst>
                  <a:ext uri="{FF2B5EF4-FFF2-40B4-BE49-F238E27FC236}">
                    <a16:creationId xmlns:a16="http://schemas.microsoft.com/office/drawing/2014/main" id="{87311F60-8F24-72D2-B12F-2B041ACD996E}"/>
                  </a:ext>
                </a:extLst>
              </p:cNvPr>
              <p:cNvCxnSpPr>
                <a:cxnSpLocks/>
              </p:cNvCxnSpPr>
              <p:nvPr/>
            </p:nvCxnSpPr>
            <p:spPr bwMode="auto">
              <a:xfrm flipH="1">
                <a:off x="2557617" y="5468342"/>
                <a:ext cx="3650745" cy="852897"/>
              </a:xfrm>
              <a:prstGeom prst="straightConnector1">
                <a:avLst/>
              </a:prstGeom>
              <a:solidFill>
                <a:schemeClr val="accent1"/>
              </a:solidFill>
              <a:ln w="28575" cap="flat" cmpd="sng" algn="ctr">
                <a:solidFill>
                  <a:schemeClr val="tx1"/>
                </a:solidFill>
                <a:prstDash val="solid"/>
                <a:round/>
                <a:headEnd type="triangle" w="med" len="med"/>
                <a:tailEnd type="triangle"/>
              </a:ln>
              <a:effectLst/>
            </p:spPr>
          </p:cxnSp>
          <p:cxnSp>
            <p:nvCxnSpPr>
              <p:cNvPr id="38" name="直線矢印コネクタ 37">
                <a:extLst>
                  <a:ext uri="{FF2B5EF4-FFF2-40B4-BE49-F238E27FC236}">
                    <a16:creationId xmlns:a16="http://schemas.microsoft.com/office/drawing/2014/main" id="{F2254B85-AFC4-780D-2A71-E0D9BB805325}"/>
                  </a:ext>
                </a:extLst>
              </p:cNvPr>
              <p:cNvCxnSpPr>
                <a:cxnSpLocks/>
              </p:cNvCxnSpPr>
              <p:nvPr/>
            </p:nvCxnSpPr>
            <p:spPr bwMode="auto">
              <a:xfrm flipH="1">
                <a:off x="1806240" y="5146169"/>
                <a:ext cx="4320533" cy="1031493"/>
              </a:xfrm>
              <a:prstGeom prst="straightConnector1">
                <a:avLst/>
              </a:prstGeom>
              <a:solidFill>
                <a:schemeClr val="accent1"/>
              </a:solidFill>
              <a:ln w="28575" cap="flat" cmpd="sng" algn="ctr">
                <a:solidFill>
                  <a:schemeClr val="tx1"/>
                </a:solidFill>
                <a:prstDash val="solid"/>
                <a:round/>
                <a:headEnd type="triangle" w="med" len="med"/>
                <a:tailEnd type="triangle"/>
              </a:ln>
              <a:effectLst/>
            </p:spPr>
          </p:cxnSp>
          <p:sp>
            <p:nvSpPr>
              <p:cNvPr id="39" name="テキスト ボックス 38">
                <a:extLst>
                  <a:ext uri="{FF2B5EF4-FFF2-40B4-BE49-F238E27FC236}">
                    <a16:creationId xmlns:a16="http://schemas.microsoft.com/office/drawing/2014/main" id="{43BAC9B6-AE9B-1FE4-5CA4-DF7EEA8E8796}"/>
                  </a:ext>
                </a:extLst>
              </p:cNvPr>
              <p:cNvSpPr txBox="1"/>
              <p:nvPr/>
            </p:nvSpPr>
            <p:spPr>
              <a:xfrm>
                <a:off x="1729613" y="5745420"/>
                <a:ext cx="720800" cy="377597"/>
              </a:xfrm>
              <a:prstGeom prst="rect">
                <a:avLst/>
              </a:prstGeom>
              <a:noFill/>
            </p:spPr>
            <p:txBody>
              <a:bodyPr wrap="square" rtlCol="0">
                <a:spAutoFit/>
              </a:bodyPr>
              <a:lstStyle/>
              <a:p>
                <a:pPr algn="l"/>
                <a:r>
                  <a:rPr lang="ja-JP" altLang="en-US" sz="1200" b="0">
                    <a:solidFill>
                      <a:schemeClr val="bg1">
                        <a:lumMod val="50000"/>
                      </a:schemeClr>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接続</a:t>
                </a:r>
                <a:endParaRPr lang="en-US" altLang="ja-JP" sz="1200" b="0">
                  <a:solidFill>
                    <a:schemeClr val="bg1">
                      <a:lumMod val="50000"/>
                    </a:schemeClr>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40" name="テキスト ボックス 39">
                <a:extLst>
                  <a:ext uri="{FF2B5EF4-FFF2-40B4-BE49-F238E27FC236}">
                    <a16:creationId xmlns:a16="http://schemas.microsoft.com/office/drawing/2014/main" id="{D6272017-E5D8-9F29-7068-EAB5BD10EEA4}"/>
                  </a:ext>
                </a:extLst>
              </p:cNvPr>
              <p:cNvSpPr txBox="1"/>
              <p:nvPr/>
            </p:nvSpPr>
            <p:spPr>
              <a:xfrm>
                <a:off x="3967872" y="5587006"/>
                <a:ext cx="722338" cy="377597"/>
              </a:xfrm>
              <a:prstGeom prst="rect">
                <a:avLst/>
              </a:prstGeom>
              <a:noFill/>
            </p:spPr>
            <p:txBody>
              <a:bodyPr wrap="square" rtlCol="0">
                <a:spAutoFit/>
              </a:bodyPr>
              <a:lstStyle/>
              <a:p>
                <a:pPr algn="l"/>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接続</a:t>
                </a:r>
                <a:endPar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cxnSp>
            <p:nvCxnSpPr>
              <p:cNvPr id="41" name="直線矢印コネクタ 40">
                <a:extLst>
                  <a:ext uri="{FF2B5EF4-FFF2-40B4-BE49-F238E27FC236}">
                    <a16:creationId xmlns:a16="http://schemas.microsoft.com/office/drawing/2014/main" id="{56DE3EA7-E283-E226-8B6C-8E86284EAC8D}"/>
                  </a:ext>
                </a:extLst>
              </p:cNvPr>
              <p:cNvCxnSpPr>
                <a:cxnSpLocks/>
              </p:cNvCxnSpPr>
              <p:nvPr/>
            </p:nvCxnSpPr>
            <p:spPr bwMode="auto">
              <a:xfrm flipV="1">
                <a:off x="2425330" y="5494934"/>
                <a:ext cx="0" cy="711251"/>
              </a:xfrm>
              <a:prstGeom prst="straightConnector1">
                <a:avLst/>
              </a:prstGeom>
              <a:solidFill>
                <a:schemeClr val="accent1"/>
              </a:solidFill>
              <a:ln w="28575" cap="flat" cmpd="sng" algn="ctr">
                <a:solidFill>
                  <a:schemeClr val="bg1">
                    <a:lumMod val="50000"/>
                  </a:schemeClr>
                </a:solidFill>
                <a:prstDash val="solid"/>
                <a:round/>
                <a:headEnd type="triangle" w="med" len="med"/>
                <a:tailEnd type="triangle"/>
              </a:ln>
              <a:effectLst/>
            </p:spPr>
          </p:cxnSp>
          <p:pic>
            <p:nvPicPr>
              <p:cNvPr id="42" name="図 41" descr="アイコン&#10;&#10;自動的に生成された説明">
                <a:extLst>
                  <a:ext uri="{FF2B5EF4-FFF2-40B4-BE49-F238E27FC236}">
                    <a16:creationId xmlns:a16="http://schemas.microsoft.com/office/drawing/2014/main" id="{4FF7C321-4826-1DB5-AC5E-2D6E29D76B99}"/>
                  </a:ext>
                </a:extLst>
              </p:cNvPr>
              <p:cNvPicPr>
                <a:picLocks noChangeAspect="1"/>
              </p:cNvPicPr>
              <p:nvPr/>
            </p:nvPicPr>
            <p:blipFill>
              <a:blip r:embed="rId12"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890036" y="3557649"/>
                <a:ext cx="753248" cy="376624"/>
              </a:xfrm>
              <a:prstGeom prst="rect">
                <a:avLst/>
              </a:prstGeom>
            </p:spPr>
          </p:pic>
          <p:pic>
            <p:nvPicPr>
              <p:cNvPr id="43" name="図 42" descr="文字が書かれている&#10;&#10;中程度の精度で自動的に生成された説明">
                <a:extLst>
                  <a:ext uri="{FF2B5EF4-FFF2-40B4-BE49-F238E27FC236}">
                    <a16:creationId xmlns:a16="http://schemas.microsoft.com/office/drawing/2014/main" id="{5EA7FDFF-1A48-DADF-B025-ADC8EF534772}"/>
                  </a:ext>
                </a:extLst>
              </p:cNvPr>
              <p:cNvPicPr>
                <a:picLocks noChangeAspect="1"/>
              </p:cNvPicPr>
              <p:nvPr/>
            </p:nvPicPr>
            <p:blipFill>
              <a:blip r:embed="rId13"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6759163" y="3558186"/>
                <a:ext cx="425900" cy="425900"/>
              </a:xfrm>
              <a:prstGeom prst="rect">
                <a:avLst/>
              </a:prstGeom>
            </p:spPr>
          </p:pic>
          <p:sp>
            <p:nvSpPr>
              <p:cNvPr id="45" name="テキスト ボックス 44">
                <a:extLst>
                  <a:ext uri="{FF2B5EF4-FFF2-40B4-BE49-F238E27FC236}">
                    <a16:creationId xmlns:a16="http://schemas.microsoft.com/office/drawing/2014/main" id="{2AD10525-5DC7-CD70-B7CF-49150E2F3033}"/>
                  </a:ext>
                </a:extLst>
              </p:cNvPr>
              <p:cNvSpPr txBox="1"/>
              <p:nvPr/>
            </p:nvSpPr>
            <p:spPr>
              <a:xfrm>
                <a:off x="142149" y="2142720"/>
                <a:ext cx="1109510" cy="377597"/>
              </a:xfrm>
              <a:prstGeom prst="rect">
                <a:avLst/>
              </a:prstGeom>
              <a:noFill/>
            </p:spPr>
            <p:txBody>
              <a:bodyPr wrap="square" rtlCol="0">
                <a:spAutoFit/>
              </a:bodyPr>
              <a:lstStyle/>
              <a:p>
                <a:pPr algn="l"/>
                <a:r>
                  <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現在</a:t>
                </a:r>
                <a:r>
                  <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p:txBody>
          </p:sp>
          <p:sp>
            <p:nvSpPr>
              <p:cNvPr id="46" name="テキスト ボックス 45">
                <a:extLst>
                  <a:ext uri="{FF2B5EF4-FFF2-40B4-BE49-F238E27FC236}">
                    <a16:creationId xmlns:a16="http://schemas.microsoft.com/office/drawing/2014/main" id="{95E85F50-007F-ED5F-9926-F3D3402796C0}"/>
                  </a:ext>
                </a:extLst>
              </p:cNvPr>
              <p:cNvSpPr txBox="1"/>
              <p:nvPr/>
            </p:nvSpPr>
            <p:spPr>
              <a:xfrm>
                <a:off x="142149" y="4358669"/>
                <a:ext cx="3213175" cy="377597"/>
              </a:xfrm>
              <a:prstGeom prst="rect">
                <a:avLst/>
              </a:prstGeom>
              <a:noFill/>
            </p:spPr>
            <p:txBody>
              <a:bodyPr wrap="square" rtlCol="0">
                <a:spAutoFit/>
              </a:bodyPr>
              <a:lstStyle/>
              <a:p>
                <a:pPr algn="l"/>
                <a:r>
                  <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正しく接続された状態</a:t>
                </a:r>
                <a:r>
                  <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p:txBody>
          </p:sp>
        </p:grpSp>
      </p:grpSp>
      <p:sp>
        <p:nvSpPr>
          <p:cNvPr id="6" name="テキスト ボックス 5">
            <a:extLst>
              <a:ext uri="{FF2B5EF4-FFF2-40B4-BE49-F238E27FC236}">
                <a16:creationId xmlns:a16="http://schemas.microsoft.com/office/drawing/2014/main" id="{E32F3FF8-7D44-7944-10E2-37E7441E7E15}"/>
              </a:ext>
            </a:extLst>
          </p:cNvPr>
          <p:cNvSpPr txBox="1"/>
          <p:nvPr/>
        </p:nvSpPr>
        <p:spPr>
          <a:xfrm>
            <a:off x="554441" y="1476129"/>
            <a:ext cx="8589559" cy="1669688"/>
          </a:xfrm>
          <a:prstGeom prst="rect">
            <a:avLst/>
          </a:prstGeom>
          <a:noFill/>
        </p:spPr>
        <p:txBody>
          <a:bodyPr wrap="square" rtlCol="0">
            <a:spAutoFit/>
          </a:bodyPr>
          <a:lstStyle/>
          <a:p>
            <a:pPr>
              <a:lnSpc>
                <a:spcPct val="130000"/>
              </a:lnSpc>
            </a:pP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DX</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ラボが作成したフローをこれからインポートして編集していきます。</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インポートした際、接続はフロー作成者（</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DX</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ラボ）となっているため、</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みなさん自身の接続に変更しなければなりません。</a:t>
            </a:r>
          </a:p>
          <a:p>
            <a:pPr algn="l">
              <a:lnSpc>
                <a:spcPct val="130000"/>
              </a:lnSpc>
            </a:pP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654273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C3E27-476E-A475-97E1-9FF03287468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01CFAE8-237F-8311-5633-FE311CC8B5B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8486409F-218B-A52A-E22D-C99BB561B92A}"/>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52</a:t>
            </a:fld>
            <a:endParaRPr lang="en-US" altLang="ja-JP"/>
          </a:p>
        </p:txBody>
      </p:sp>
      <p:sp>
        <p:nvSpPr>
          <p:cNvPr id="35" name="テキスト ボックス 34">
            <a:extLst>
              <a:ext uri="{FF2B5EF4-FFF2-40B4-BE49-F238E27FC236}">
                <a16:creationId xmlns:a16="http://schemas.microsoft.com/office/drawing/2014/main" id="{9A1CC48A-9B09-5E63-F0C1-4D7E877AAF6E}"/>
              </a:ext>
            </a:extLst>
          </p:cNvPr>
          <p:cNvSpPr txBox="1"/>
          <p:nvPr/>
        </p:nvSpPr>
        <p:spPr>
          <a:xfrm>
            <a:off x="554441" y="1476129"/>
            <a:ext cx="8589559" cy="1549655"/>
          </a:xfrm>
          <a:prstGeom prst="rect">
            <a:avLst/>
          </a:prstGeom>
          <a:noFill/>
        </p:spPr>
        <p:txBody>
          <a:bodyPr wrap="square" rtlCol="0">
            <a:spAutoFit/>
          </a:bodyPr>
          <a:lstStyle/>
          <a:p>
            <a:pPr>
              <a:lnSpc>
                <a:spcPct val="130000"/>
              </a:lnSpc>
            </a:pP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「＋新規作成」を押下する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「リソースの種類」の項目の</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つを覚えておく</a:t>
            </a:r>
          </a:p>
          <a:p>
            <a:pPr algn="l">
              <a:lnSpc>
                <a:spcPct val="130000"/>
              </a:lnSpc>
            </a:pP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9610F21C-DD62-D4EB-583F-B3DBAAD9521B}"/>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4" name="図 13" descr="The image displays a configuration page for importing a package, with fields for specifying the package's name, environment, and options for changes during import, and includes sections for adding new resources and managing connections.&#10;&#10;AI 生成コンテンツは誤りを含む可能性があります。">
            <a:extLst>
              <a:ext uri="{FF2B5EF4-FFF2-40B4-BE49-F238E27FC236}">
                <a16:creationId xmlns:a16="http://schemas.microsoft.com/office/drawing/2014/main" id="{B099A8BE-5898-913E-100A-78665FD5C6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699" y="2831122"/>
            <a:ext cx="7226601" cy="3613301"/>
          </a:xfrm>
          <a:prstGeom prst="rect">
            <a:avLst/>
          </a:prstGeom>
        </p:spPr>
      </p:pic>
    </p:spTree>
    <p:extLst>
      <p:ext uri="{BB962C8B-B14F-4D97-AF65-F5344CB8AC3E}">
        <p14:creationId xmlns:p14="http://schemas.microsoft.com/office/powerpoint/2010/main" val="37765986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CA5D5-63E7-B8FA-752F-3CAE1B13560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4BBC56D-B0FC-2573-C055-D3B9C74296EF}"/>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3A6804D2-E50A-11F1-86DB-81B3807674A3}"/>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53</a:t>
            </a:fld>
            <a:endParaRPr lang="en-US" altLang="ja-JP"/>
          </a:p>
        </p:txBody>
      </p:sp>
      <p:sp>
        <p:nvSpPr>
          <p:cNvPr id="35" name="テキスト ボックス 34">
            <a:extLst>
              <a:ext uri="{FF2B5EF4-FFF2-40B4-BE49-F238E27FC236}">
                <a16:creationId xmlns:a16="http://schemas.microsoft.com/office/drawing/2014/main" id="{09350EFF-F028-D9AB-1DDC-B336CFCC5A98}"/>
              </a:ext>
            </a:extLst>
          </p:cNvPr>
          <p:cNvSpPr txBox="1"/>
          <p:nvPr/>
        </p:nvSpPr>
        <p:spPr>
          <a:xfrm>
            <a:off x="554441" y="1476129"/>
            <a:ext cx="8589559" cy="791755"/>
          </a:xfrm>
          <a:prstGeom prst="rect">
            <a:avLst/>
          </a:prstGeom>
          <a:noFill/>
        </p:spPr>
        <p:txBody>
          <a:bodyPr wrap="square" rtlCol="0">
            <a:spAutoFit/>
          </a:bodyPr>
          <a:lstStyle/>
          <a:p>
            <a:pPr>
              <a:lnSpc>
                <a:spcPct val="130000"/>
              </a:lnSpc>
            </a:pP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「＋新しい接続」を押下する</a:t>
            </a:r>
          </a:p>
        </p:txBody>
      </p:sp>
      <p:sp>
        <p:nvSpPr>
          <p:cNvPr id="3" name="四角形: 角を丸くする 2">
            <a:extLst>
              <a:ext uri="{FF2B5EF4-FFF2-40B4-BE49-F238E27FC236}">
                <a16:creationId xmlns:a16="http://schemas.microsoft.com/office/drawing/2014/main" id="{4A3F8601-25F8-53D3-D6EE-21C898D125FF}"/>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606C1219-30C1-4E7F-8BC8-30EF9CF6B7B6}"/>
              </a:ext>
            </a:extLst>
          </p:cNvPr>
          <p:cNvSpPr/>
          <p:nvPr/>
        </p:nvSpPr>
        <p:spPr bwMode="auto">
          <a:xfrm flipV="1">
            <a:off x="5035551" y="5162547"/>
            <a:ext cx="762000" cy="48895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7" name="図 6" descr="expired&#10;&#10;AI 生成コンテンツは誤りを含む可能性があります。">
            <a:extLst>
              <a:ext uri="{FF2B5EF4-FFF2-40B4-BE49-F238E27FC236}">
                <a16:creationId xmlns:a16="http://schemas.microsoft.com/office/drawing/2014/main" id="{38913AF2-12E8-FD19-CA5E-9702DAB0CF3A}"/>
              </a:ext>
            </a:extLst>
          </p:cNvPr>
          <p:cNvPicPr>
            <a:picLocks noChangeAspect="1"/>
          </p:cNvPicPr>
          <p:nvPr/>
        </p:nvPicPr>
        <p:blipFill>
          <a:blip r:embed="rId3"/>
          <a:stretch>
            <a:fillRect/>
          </a:stretch>
        </p:blipFill>
        <p:spPr>
          <a:xfrm>
            <a:off x="1711207" y="2249878"/>
            <a:ext cx="5721585" cy="4364593"/>
          </a:xfrm>
          <a:prstGeom prst="rect">
            <a:avLst/>
          </a:prstGeom>
        </p:spPr>
      </p:pic>
    </p:spTree>
    <p:extLst>
      <p:ext uri="{BB962C8B-B14F-4D97-AF65-F5344CB8AC3E}">
        <p14:creationId xmlns:p14="http://schemas.microsoft.com/office/powerpoint/2010/main" val="19423481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D018F-2BC0-F9A5-D0FE-D8E33CA9FFC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F62CF41-354F-0040-4ECC-9A28E65E13C4}"/>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9BE366B8-CBE1-2F9D-1944-1CCEE223C252}"/>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54</a:t>
            </a:fld>
            <a:endParaRPr lang="en-US" altLang="ja-JP"/>
          </a:p>
        </p:txBody>
      </p:sp>
      <p:sp>
        <p:nvSpPr>
          <p:cNvPr id="35" name="テキスト ボックス 34">
            <a:extLst>
              <a:ext uri="{FF2B5EF4-FFF2-40B4-BE49-F238E27FC236}">
                <a16:creationId xmlns:a16="http://schemas.microsoft.com/office/drawing/2014/main" id="{E3C0AC8F-CCD0-64B1-D207-35DC69E47EBF}"/>
              </a:ext>
            </a:extLst>
          </p:cNvPr>
          <p:cNvSpPr txBox="1"/>
          <p:nvPr/>
        </p:nvSpPr>
        <p:spPr>
          <a:xfrm>
            <a:off x="554441" y="1476129"/>
            <a:ext cx="8589559" cy="1151854"/>
          </a:xfrm>
          <a:prstGeom prst="rect">
            <a:avLst/>
          </a:prstGeom>
          <a:noFill/>
        </p:spPr>
        <p:txBody>
          <a:bodyPr wrap="square" rtlCol="0">
            <a:spAutoFit/>
          </a:bodyPr>
          <a:lstStyle/>
          <a:p>
            <a:pPr>
              <a:lnSpc>
                <a:spcPct val="130000"/>
              </a:lnSpc>
            </a:pP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インポート時に選択するの隣にある、「リソースの種類」と同様のリソースを検索する</a:t>
            </a:r>
          </a:p>
        </p:txBody>
      </p:sp>
      <p:sp>
        <p:nvSpPr>
          <p:cNvPr id="3" name="四角形: 角を丸くする 2">
            <a:extLst>
              <a:ext uri="{FF2B5EF4-FFF2-40B4-BE49-F238E27FC236}">
                <a16:creationId xmlns:a16="http://schemas.microsoft.com/office/drawing/2014/main" id="{ED5E0C9E-A6AC-46A7-E002-1AED2EB49D46}"/>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6" name="図 5" descr="The image displays a user interface for the Power Automate app, with a list of various Microsoft services and tools, such as SharePoint, Dynamics 365, and OneDrive, ready for selection and connection.&#10;&#10;AI 生成コンテンツは誤りを含む可能性があります。">
            <a:extLst>
              <a:ext uri="{FF2B5EF4-FFF2-40B4-BE49-F238E27FC236}">
                <a16:creationId xmlns:a16="http://schemas.microsoft.com/office/drawing/2014/main" id="{59A5C7FE-57DD-FFAB-187D-D356DDB8DDC1}"/>
              </a:ext>
            </a:extLst>
          </p:cNvPr>
          <p:cNvPicPr>
            <a:picLocks noChangeAspect="1"/>
          </p:cNvPicPr>
          <p:nvPr/>
        </p:nvPicPr>
        <p:blipFill>
          <a:blip r:embed="rId3"/>
          <a:stretch>
            <a:fillRect/>
          </a:stretch>
        </p:blipFill>
        <p:spPr>
          <a:xfrm>
            <a:off x="4049701" y="2669226"/>
            <a:ext cx="4667364" cy="3580535"/>
          </a:xfrm>
          <a:prstGeom prst="rect">
            <a:avLst/>
          </a:prstGeom>
        </p:spPr>
      </p:pic>
      <p:pic>
        <p:nvPicPr>
          <p:cNvPr id="8" name="図 7" descr="The image displays a Japanese interface with two connection links, one for SharePoint and another for Office 365 Outlook.&#10;&#10;AI 生成コンテンツは誤りを含む可能性があります。">
            <a:extLst>
              <a:ext uri="{FF2B5EF4-FFF2-40B4-BE49-F238E27FC236}">
                <a16:creationId xmlns:a16="http://schemas.microsoft.com/office/drawing/2014/main" id="{90072792-5B51-0C76-A409-1D43AFDD0F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920" y="3783310"/>
            <a:ext cx="3643781" cy="1061268"/>
          </a:xfrm>
          <a:prstGeom prst="rect">
            <a:avLst/>
          </a:prstGeom>
        </p:spPr>
      </p:pic>
    </p:spTree>
    <p:extLst>
      <p:ext uri="{BB962C8B-B14F-4D97-AF65-F5344CB8AC3E}">
        <p14:creationId xmlns:p14="http://schemas.microsoft.com/office/powerpoint/2010/main" val="13042766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C95DC-6B58-4A89-04B3-0CCDCA4B7693}"/>
            </a:ext>
          </a:extLst>
        </p:cNvPr>
        <p:cNvGrpSpPr/>
        <p:nvPr/>
      </p:nvGrpSpPr>
      <p:grpSpPr>
        <a:xfrm>
          <a:off x="0" y="0"/>
          <a:ext cx="0" cy="0"/>
          <a:chOff x="0" y="0"/>
          <a:chExt cx="0" cy="0"/>
        </a:xfrm>
      </p:grpSpPr>
      <p:pic>
        <p:nvPicPr>
          <p:cNvPr id="6" name="図 5" descr="The image displays a Power Automate interface with various tabs and options for managing SharePoint resources.&#10;&#10;AI 生成コンテンツは誤りを含む可能性があります。">
            <a:extLst>
              <a:ext uri="{FF2B5EF4-FFF2-40B4-BE49-F238E27FC236}">
                <a16:creationId xmlns:a16="http://schemas.microsoft.com/office/drawing/2014/main" id="{5EF3C9BC-93ED-70DA-CEA8-D12490E76255}"/>
              </a:ext>
            </a:extLst>
          </p:cNvPr>
          <p:cNvPicPr>
            <a:picLocks noChangeAspect="1"/>
          </p:cNvPicPr>
          <p:nvPr/>
        </p:nvPicPr>
        <p:blipFill>
          <a:blip r:embed="rId3"/>
          <a:stretch>
            <a:fillRect/>
          </a:stretch>
        </p:blipFill>
        <p:spPr>
          <a:xfrm>
            <a:off x="0" y="2571081"/>
            <a:ext cx="9144000" cy="2591466"/>
          </a:xfrm>
          <a:prstGeom prst="rect">
            <a:avLst/>
          </a:prstGeom>
        </p:spPr>
      </p:pic>
      <p:sp>
        <p:nvSpPr>
          <p:cNvPr id="2" name="タイトル 1">
            <a:extLst>
              <a:ext uri="{FF2B5EF4-FFF2-40B4-BE49-F238E27FC236}">
                <a16:creationId xmlns:a16="http://schemas.microsoft.com/office/drawing/2014/main" id="{A622424B-5151-588B-FE5C-650638CEA38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60EBB45C-CA7C-E9D2-9F27-EAC2B0C15C31}"/>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55</a:t>
            </a:fld>
            <a:endParaRPr lang="en-US" altLang="ja-JP"/>
          </a:p>
        </p:txBody>
      </p:sp>
      <p:sp>
        <p:nvSpPr>
          <p:cNvPr id="35" name="テキスト ボックス 34">
            <a:extLst>
              <a:ext uri="{FF2B5EF4-FFF2-40B4-BE49-F238E27FC236}">
                <a16:creationId xmlns:a16="http://schemas.microsoft.com/office/drawing/2014/main" id="{2BDAA6AB-3030-96DD-9F50-F90E58BC8EBC}"/>
              </a:ext>
            </a:extLst>
          </p:cNvPr>
          <p:cNvSpPr txBox="1"/>
          <p:nvPr/>
        </p:nvSpPr>
        <p:spPr>
          <a:xfrm>
            <a:off x="554441" y="1476129"/>
            <a:ext cx="8589559" cy="791755"/>
          </a:xfrm>
          <a:prstGeom prst="rect">
            <a:avLst/>
          </a:prstGeom>
          <a:noFill/>
        </p:spPr>
        <p:txBody>
          <a:bodyPr wrap="square" rtlCol="0">
            <a:spAutoFit/>
          </a:bodyPr>
          <a:lstStyle/>
          <a:p>
            <a:pPr>
              <a:lnSpc>
                <a:spcPct val="130000"/>
              </a:lnSpc>
            </a:pP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該当するものが出てきたら、押下する</a:t>
            </a:r>
          </a:p>
        </p:txBody>
      </p:sp>
      <p:sp>
        <p:nvSpPr>
          <p:cNvPr id="3" name="四角形: 角を丸くする 2">
            <a:extLst>
              <a:ext uri="{FF2B5EF4-FFF2-40B4-BE49-F238E27FC236}">
                <a16:creationId xmlns:a16="http://schemas.microsoft.com/office/drawing/2014/main" id="{E2998FBC-864D-B543-E788-43A23706709E}"/>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58752D97-FB0D-39BE-D8B3-C9ABC77F62F2}"/>
              </a:ext>
            </a:extLst>
          </p:cNvPr>
          <p:cNvSpPr/>
          <p:nvPr/>
        </p:nvSpPr>
        <p:spPr bwMode="auto">
          <a:xfrm flipV="1">
            <a:off x="1560831" y="3970020"/>
            <a:ext cx="762000" cy="38574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6643372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C8A27-5907-5A92-4C06-5F4641AE85E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9D2365C-44CE-4799-3ADC-B8994776FB10}"/>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EF236F15-0CCF-67BC-FE72-89B9F9CD8415}"/>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56</a:t>
            </a:fld>
            <a:endParaRPr lang="en-US" altLang="ja-JP"/>
          </a:p>
        </p:txBody>
      </p:sp>
      <p:sp>
        <p:nvSpPr>
          <p:cNvPr id="35" name="テキスト ボックス 34">
            <a:extLst>
              <a:ext uri="{FF2B5EF4-FFF2-40B4-BE49-F238E27FC236}">
                <a16:creationId xmlns:a16="http://schemas.microsoft.com/office/drawing/2014/main" id="{7C98157B-04A6-CEFC-174A-F2461C5C8B2E}"/>
              </a:ext>
            </a:extLst>
          </p:cNvPr>
          <p:cNvSpPr txBox="1"/>
          <p:nvPr/>
        </p:nvSpPr>
        <p:spPr>
          <a:xfrm>
            <a:off x="554441" y="1476129"/>
            <a:ext cx="8589559" cy="1151854"/>
          </a:xfrm>
          <a:prstGeom prst="rect">
            <a:avLst/>
          </a:prstGeom>
          <a:noFill/>
        </p:spPr>
        <p:txBody>
          <a:bodyPr wrap="square" rtlCol="0">
            <a:spAutoFit/>
          </a:bodyPr>
          <a:lstStyle/>
          <a:p>
            <a:pPr>
              <a:lnSpc>
                <a:spcPct val="130000"/>
              </a:lnSpc>
            </a:pP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「直接接続（クラウドサービス）」を選択し、「作成」を押下する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追加するアカウントでログインする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C132F925-9ECF-CB77-D494-04540AC67B9C}"/>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6" name="図 5" descr="The image shows a SharePoint interface with options to connect to Microsoft's Office 365 or SharePoint Online, and a prompt to choose a connection method.&#10;&#10;AI 生成コンテンツは誤りを含む可能性があります。">
            <a:extLst>
              <a:ext uri="{FF2B5EF4-FFF2-40B4-BE49-F238E27FC236}">
                <a16:creationId xmlns:a16="http://schemas.microsoft.com/office/drawing/2014/main" id="{E47CC9BD-FC97-6EBD-6382-BE0D05E1AD1C}"/>
              </a:ext>
            </a:extLst>
          </p:cNvPr>
          <p:cNvPicPr>
            <a:picLocks noChangeAspect="1"/>
          </p:cNvPicPr>
          <p:nvPr/>
        </p:nvPicPr>
        <p:blipFill>
          <a:blip r:embed="rId3"/>
          <a:stretch>
            <a:fillRect/>
          </a:stretch>
        </p:blipFill>
        <p:spPr>
          <a:xfrm>
            <a:off x="0" y="2880967"/>
            <a:ext cx="4724400" cy="2517175"/>
          </a:xfrm>
          <a:prstGeom prst="rect">
            <a:avLst/>
          </a:prstGeom>
        </p:spPr>
      </p:pic>
      <p:sp>
        <p:nvSpPr>
          <p:cNvPr id="10" name="正方形/長方形 9">
            <a:extLst>
              <a:ext uri="{FF2B5EF4-FFF2-40B4-BE49-F238E27FC236}">
                <a16:creationId xmlns:a16="http://schemas.microsoft.com/office/drawing/2014/main" id="{2467D940-D093-BAC7-2072-B67000281A56}"/>
              </a:ext>
            </a:extLst>
          </p:cNvPr>
          <p:cNvSpPr/>
          <p:nvPr/>
        </p:nvSpPr>
        <p:spPr bwMode="auto">
          <a:xfrm flipV="1">
            <a:off x="861060" y="4575807"/>
            <a:ext cx="3307089" cy="80606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9" name="図 8" descr="The image shows a Microsoft account selection screen in Japanese, with options to sign in or use another account.&#10;&#10;AI 生成コンテンツは誤りを含む可能性があります。">
            <a:extLst>
              <a:ext uri="{FF2B5EF4-FFF2-40B4-BE49-F238E27FC236}">
                <a16:creationId xmlns:a16="http://schemas.microsoft.com/office/drawing/2014/main" id="{072767F3-A2E8-6A33-7BD1-F86F0FD92EEF}"/>
              </a:ext>
            </a:extLst>
          </p:cNvPr>
          <p:cNvPicPr>
            <a:picLocks noChangeAspect="1"/>
          </p:cNvPicPr>
          <p:nvPr/>
        </p:nvPicPr>
        <p:blipFill>
          <a:blip r:embed="rId4"/>
          <a:stretch>
            <a:fillRect/>
          </a:stretch>
        </p:blipFill>
        <p:spPr>
          <a:xfrm>
            <a:off x="5113567" y="2880967"/>
            <a:ext cx="3564618" cy="2903355"/>
          </a:xfrm>
          <a:prstGeom prst="rect">
            <a:avLst/>
          </a:prstGeom>
        </p:spPr>
      </p:pic>
    </p:spTree>
    <p:extLst>
      <p:ext uri="{BB962C8B-B14F-4D97-AF65-F5344CB8AC3E}">
        <p14:creationId xmlns:p14="http://schemas.microsoft.com/office/powerpoint/2010/main" val="34141903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FFE04-142C-7B58-184B-ABF34C532B2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FB19451-36D1-15D2-8B8E-6EB4E1B92342}"/>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CF49AEB8-2EFF-7C1A-37D1-3FE5E6278E1C}"/>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57</a:t>
            </a:fld>
            <a:endParaRPr lang="en-US" altLang="ja-JP"/>
          </a:p>
        </p:txBody>
      </p:sp>
      <p:sp>
        <p:nvSpPr>
          <p:cNvPr id="35" name="テキスト ボックス 34">
            <a:extLst>
              <a:ext uri="{FF2B5EF4-FFF2-40B4-BE49-F238E27FC236}">
                <a16:creationId xmlns:a16="http://schemas.microsoft.com/office/drawing/2014/main" id="{47AB9F7C-D85D-CA8C-DA4B-E4A1966A3D7D}"/>
              </a:ext>
            </a:extLst>
          </p:cNvPr>
          <p:cNvSpPr txBox="1"/>
          <p:nvPr/>
        </p:nvSpPr>
        <p:spPr>
          <a:xfrm>
            <a:off x="554441" y="1476129"/>
            <a:ext cx="8589559" cy="1151854"/>
          </a:xfrm>
          <a:prstGeom prst="rect">
            <a:avLst/>
          </a:prstGeom>
          <a:noFill/>
        </p:spPr>
        <p:txBody>
          <a:bodyPr wrap="square" rtlCol="0">
            <a:spAutoFit/>
          </a:bodyPr>
          <a:lstStyle/>
          <a:p>
            <a:pPr>
              <a:lnSpc>
                <a:spcPct val="130000"/>
              </a:lnSpc>
            </a:pP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メールアドレスが表示されない場合：</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追加されたものを選択し、「保存」を押下する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これを関連リソースの項目数繰り返す</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D5A094A8-FEC2-5A7D-1A74-728FFAA80843}"/>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1" name="図 10" descr="The image displays a software interface with a list of options for importing packages, including settings for construction permit requests and connections to SharePoint and Office 365 Outlook.&#10;&#10;AI 生成コンテンツは誤りを含む可能性があります。">
            <a:extLst>
              <a:ext uri="{FF2B5EF4-FFF2-40B4-BE49-F238E27FC236}">
                <a16:creationId xmlns:a16="http://schemas.microsoft.com/office/drawing/2014/main" id="{782C2C0C-E8EB-277F-38B9-B5C510F1C8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351" y="2633690"/>
            <a:ext cx="7416950" cy="3711318"/>
          </a:xfrm>
          <a:prstGeom prst="rect">
            <a:avLst/>
          </a:prstGeom>
        </p:spPr>
      </p:pic>
    </p:spTree>
    <p:extLst>
      <p:ext uri="{BB962C8B-B14F-4D97-AF65-F5344CB8AC3E}">
        <p14:creationId xmlns:p14="http://schemas.microsoft.com/office/powerpoint/2010/main" val="24815119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95BD0-9549-18DD-B568-7421175DD66B}"/>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8E3F5677-7FFA-39E1-7419-B418748102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09" y="2780067"/>
            <a:ext cx="8324698" cy="2104299"/>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7CAFACF4-DB57-9578-91DD-2A3543B937B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8477225D-8444-7AB0-5E0D-27F6D9958F5B}"/>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58</a:t>
            </a:fld>
            <a:endParaRPr lang="en-US" altLang="ja-JP"/>
          </a:p>
        </p:txBody>
      </p:sp>
      <p:sp>
        <p:nvSpPr>
          <p:cNvPr id="35" name="テキスト ボックス 34">
            <a:extLst>
              <a:ext uri="{FF2B5EF4-FFF2-40B4-BE49-F238E27FC236}">
                <a16:creationId xmlns:a16="http://schemas.microsoft.com/office/drawing/2014/main" id="{2F96E2D3-8B02-0275-3F40-E6F0E682DA95}"/>
              </a:ext>
            </a:extLst>
          </p:cNvPr>
          <p:cNvSpPr txBox="1"/>
          <p:nvPr/>
        </p:nvSpPr>
        <p:spPr>
          <a:xfrm>
            <a:off x="554441" y="1476129"/>
            <a:ext cx="8589559" cy="791755"/>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⑮「新しいフローとして保存」を押下する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「新しいフローとして保存」が出ない場合、「マイフロー」から開く</a:t>
            </a:r>
          </a:p>
        </p:txBody>
      </p:sp>
      <p:sp>
        <p:nvSpPr>
          <p:cNvPr id="3" name="四角形: 角を丸くする 2">
            <a:extLst>
              <a:ext uri="{FF2B5EF4-FFF2-40B4-BE49-F238E27FC236}">
                <a16:creationId xmlns:a16="http://schemas.microsoft.com/office/drawing/2014/main" id="{1249976A-2390-2865-3420-93BB075D3EA1}"/>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E927C243-1BCB-DAC9-DE0B-2FEA781B96B8}"/>
              </a:ext>
            </a:extLst>
          </p:cNvPr>
          <p:cNvSpPr/>
          <p:nvPr/>
        </p:nvSpPr>
        <p:spPr bwMode="auto">
          <a:xfrm flipV="1">
            <a:off x="5746888" y="4186015"/>
            <a:ext cx="1151346" cy="26894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7257548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F7528-9904-831C-D13E-47F3DE41CDE3}"/>
            </a:ext>
          </a:extLst>
        </p:cNvPr>
        <p:cNvGrpSpPr/>
        <p:nvPr/>
      </p:nvGrpSpPr>
      <p:grpSpPr>
        <a:xfrm>
          <a:off x="0" y="0"/>
          <a:ext cx="0" cy="0"/>
          <a:chOff x="0" y="0"/>
          <a:chExt cx="0" cy="0"/>
        </a:xfrm>
      </p:grpSpPr>
      <p:pic>
        <p:nvPicPr>
          <p:cNvPr id="6" name="図 5" descr="Save&#10;&#10;AI 生成コンテンツは誤りを含む可能性があります。">
            <a:extLst>
              <a:ext uri="{FF2B5EF4-FFF2-40B4-BE49-F238E27FC236}">
                <a16:creationId xmlns:a16="http://schemas.microsoft.com/office/drawing/2014/main" id="{0066FF54-32CF-8AFE-D02B-B013530C76A9}"/>
              </a:ext>
            </a:extLst>
          </p:cNvPr>
          <p:cNvPicPr>
            <a:picLocks noChangeAspect="1"/>
          </p:cNvPicPr>
          <p:nvPr/>
        </p:nvPicPr>
        <p:blipFill>
          <a:blip r:embed="rId3"/>
          <a:stretch>
            <a:fillRect/>
          </a:stretch>
        </p:blipFill>
        <p:spPr>
          <a:xfrm>
            <a:off x="0" y="2286352"/>
            <a:ext cx="5954468" cy="2236884"/>
          </a:xfrm>
          <a:prstGeom prst="rect">
            <a:avLst/>
          </a:prstGeom>
        </p:spPr>
      </p:pic>
      <p:sp>
        <p:nvSpPr>
          <p:cNvPr id="2" name="タイトル 1">
            <a:extLst>
              <a:ext uri="{FF2B5EF4-FFF2-40B4-BE49-F238E27FC236}">
                <a16:creationId xmlns:a16="http://schemas.microsoft.com/office/drawing/2014/main" id="{C0D592DE-6A23-8ECE-A6CB-2717B21EC41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B997AC8A-D525-857B-B8BD-776BEE807940}"/>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59</a:t>
            </a:fld>
            <a:endParaRPr lang="en-US" altLang="ja-JP"/>
          </a:p>
        </p:txBody>
      </p:sp>
      <p:sp>
        <p:nvSpPr>
          <p:cNvPr id="35" name="テキスト ボックス 34">
            <a:extLst>
              <a:ext uri="{FF2B5EF4-FFF2-40B4-BE49-F238E27FC236}">
                <a16:creationId xmlns:a16="http://schemas.microsoft.com/office/drawing/2014/main" id="{C8A21A51-848A-6B7A-46A8-426AAA6A7A75}"/>
              </a:ext>
            </a:extLst>
          </p:cNvPr>
          <p:cNvSpPr txBox="1"/>
          <p:nvPr/>
        </p:nvSpPr>
        <p:spPr>
          <a:xfrm>
            <a:off x="554441" y="1476129"/>
            <a:ext cx="8589559" cy="431657"/>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⑯「接続」を押下し、先ほど作成した接続を押下する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4B15758E-0A06-D9CA-2B38-EB6CF48DDBD1}"/>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A54A6180-6831-1822-32A2-285B5E40F4F1}"/>
              </a:ext>
            </a:extLst>
          </p:cNvPr>
          <p:cNvSpPr/>
          <p:nvPr/>
        </p:nvSpPr>
        <p:spPr bwMode="auto">
          <a:xfrm flipV="1">
            <a:off x="1825888" y="3092128"/>
            <a:ext cx="3760342" cy="33687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13" name="図 12" descr="The image shows a Japanese error message on a computer screen, indicating an invalid connection, with options to select an existing connection or create a new one.&#10;&#10;AI 生成コンテンツは誤りを含む可能性があります。">
            <a:extLst>
              <a:ext uri="{FF2B5EF4-FFF2-40B4-BE49-F238E27FC236}">
                <a16:creationId xmlns:a16="http://schemas.microsoft.com/office/drawing/2014/main" id="{62DDE191-C303-5B22-841A-EAEC3B50D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1080" y="4447036"/>
            <a:ext cx="3760160" cy="2116995"/>
          </a:xfrm>
          <a:prstGeom prst="rect">
            <a:avLst/>
          </a:prstGeom>
        </p:spPr>
      </p:pic>
    </p:spTree>
    <p:extLst>
      <p:ext uri="{BB962C8B-B14F-4D97-AF65-F5344CB8AC3E}">
        <p14:creationId xmlns:p14="http://schemas.microsoft.com/office/powerpoint/2010/main" val="1561824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96F1-F0E6-749C-9D24-227BF04C5E1F}"/>
            </a:ext>
          </a:extLst>
        </p:cNvPr>
        <p:cNvGrpSpPr/>
        <p:nvPr/>
      </p:nvGrpSpPr>
      <p:grpSpPr>
        <a:xfrm>
          <a:off x="0" y="0"/>
          <a:ext cx="0" cy="0"/>
          <a:chOff x="0" y="0"/>
          <a:chExt cx="0" cy="0"/>
        </a:xfrm>
      </p:grpSpPr>
      <p:pic>
        <p:nvPicPr>
          <p:cNvPr id="11" name="図 10" descr="Save&#10;&#10;AI 生成コンテンツは誤りを含む可能性があります。">
            <a:extLst>
              <a:ext uri="{FF2B5EF4-FFF2-40B4-BE49-F238E27FC236}">
                <a16:creationId xmlns:a16="http://schemas.microsoft.com/office/drawing/2014/main" id="{786A557C-1828-CB9F-7B5C-603EA0877586}"/>
              </a:ext>
            </a:extLst>
          </p:cNvPr>
          <p:cNvPicPr>
            <a:picLocks noChangeAspect="1"/>
          </p:cNvPicPr>
          <p:nvPr/>
        </p:nvPicPr>
        <p:blipFill>
          <a:blip r:embed="rId3"/>
          <a:stretch>
            <a:fillRect/>
          </a:stretch>
        </p:blipFill>
        <p:spPr>
          <a:xfrm>
            <a:off x="57059" y="2978638"/>
            <a:ext cx="5679071" cy="3486856"/>
          </a:xfrm>
          <a:prstGeom prst="rect">
            <a:avLst/>
          </a:prstGeom>
        </p:spPr>
      </p:pic>
      <p:sp>
        <p:nvSpPr>
          <p:cNvPr id="2" name="タイトル 1">
            <a:extLst>
              <a:ext uri="{FF2B5EF4-FFF2-40B4-BE49-F238E27FC236}">
                <a16:creationId xmlns:a16="http://schemas.microsoft.com/office/drawing/2014/main" id="{21449EE4-E9DF-0BCF-9939-C3D064086240}"/>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E1D23A3F-8D37-60CA-7079-649BC04EEE59}"/>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a:t>
            </a:fld>
            <a:endParaRPr lang="en-US" altLang="ja-JP"/>
          </a:p>
        </p:txBody>
      </p:sp>
      <p:sp>
        <p:nvSpPr>
          <p:cNvPr id="35" name="テキスト ボックス 34">
            <a:extLst>
              <a:ext uri="{FF2B5EF4-FFF2-40B4-BE49-F238E27FC236}">
                <a16:creationId xmlns:a16="http://schemas.microsoft.com/office/drawing/2014/main" id="{8FEB5FB3-4B64-7FAC-3866-C4E9030EFD91}"/>
              </a:ext>
            </a:extLst>
          </p:cNvPr>
          <p:cNvSpPr txBox="1"/>
          <p:nvPr/>
        </p:nvSpPr>
        <p:spPr>
          <a:xfrm>
            <a:off x="554441" y="1476129"/>
            <a:ext cx="8132359" cy="1589666"/>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⑤サイト名に「建物修繕依頼システム」、サイトアドレスに</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building_repair_request_system</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」と入力して、「次へ」を押下する</a:t>
            </a:r>
            <a:endParaRPr kumimoji="1" lang="en-US" altLang="ja-JP"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⑥言語の選択を「日本語」にして、「サイトの作成」を押下する</a:t>
            </a:r>
            <a:b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b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BE31C623-38D5-7448-252C-C4286FA57EAD}"/>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47A4B0C0-3999-9A42-1FEC-6D73EF974BC8}"/>
              </a:ext>
            </a:extLst>
          </p:cNvPr>
          <p:cNvSpPr/>
          <p:nvPr/>
        </p:nvSpPr>
        <p:spPr bwMode="auto">
          <a:xfrm>
            <a:off x="5133975" y="6203950"/>
            <a:ext cx="460375" cy="23815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EA1515CC-0846-118B-2DAE-191FEDBAA68E}"/>
              </a:ext>
            </a:extLst>
          </p:cNvPr>
          <p:cNvSpPr/>
          <p:nvPr/>
        </p:nvSpPr>
        <p:spPr bwMode="auto">
          <a:xfrm>
            <a:off x="3020420" y="3841472"/>
            <a:ext cx="2685055" cy="181637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14" name="図 13" descr="The image displays a Japanese interface with a message prompting the user to select their default language, which cannot be changed later.&#10;&#10;AI 生成コンテンツは誤りを含む可能性があります。">
            <a:extLst>
              <a:ext uri="{FF2B5EF4-FFF2-40B4-BE49-F238E27FC236}">
                <a16:creationId xmlns:a16="http://schemas.microsoft.com/office/drawing/2014/main" id="{08EF83E8-B015-38EE-9AE3-14DD073DC030}"/>
              </a:ext>
            </a:extLst>
          </p:cNvPr>
          <p:cNvPicPr>
            <a:picLocks noChangeAspect="1"/>
          </p:cNvPicPr>
          <p:nvPr/>
        </p:nvPicPr>
        <p:blipFill>
          <a:blip r:embed="rId4"/>
          <a:stretch>
            <a:fillRect/>
          </a:stretch>
        </p:blipFill>
        <p:spPr>
          <a:xfrm>
            <a:off x="6067426" y="3605633"/>
            <a:ext cx="2718078" cy="2052217"/>
          </a:xfrm>
          <a:prstGeom prst="rect">
            <a:avLst/>
          </a:prstGeom>
        </p:spPr>
      </p:pic>
      <p:sp>
        <p:nvSpPr>
          <p:cNvPr id="15" name="正方形/長方形 14">
            <a:extLst>
              <a:ext uri="{FF2B5EF4-FFF2-40B4-BE49-F238E27FC236}">
                <a16:creationId xmlns:a16="http://schemas.microsoft.com/office/drawing/2014/main" id="{54F73813-CBA9-2251-C2D0-5E933183D9E6}"/>
              </a:ext>
            </a:extLst>
          </p:cNvPr>
          <p:cNvSpPr/>
          <p:nvPr/>
        </p:nvSpPr>
        <p:spPr bwMode="auto">
          <a:xfrm>
            <a:off x="7999412" y="5400650"/>
            <a:ext cx="687388" cy="23815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6" name="正方形/長方形 15">
            <a:extLst>
              <a:ext uri="{FF2B5EF4-FFF2-40B4-BE49-F238E27FC236}">
                <a16:creationId xmlns:a16="http://schemas.microsoft.com/office/drawing/2014/main" id="{2F848E92-86FF-A326-F08F-FBD8C46A2448}"/>
              </a:ext>
            </a:extLst>
          </p:cNvPr>
          <p:cNvSpPr/>
          <p:nvPr/>
        </p:nvSpPr>
        <p:spPr bwMode="auto">
          <a:xfrm>
            <a:off x="6036771" y="3605633"/>
            <a:ext cx="2685055" cy="53774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7" name="コネクタ: カギ線 16">
            <a:extLst>
              <a:ext uri="{FF2B5EF4-FFF2-40B4-BE49-F238E27FC236}">
                <a16:creationId xmlns:a16="http://schemas.microsoft.com/office/drawing/2014/main" id="{19751605-B310-5033-992F-2DF427B0731B}"/>
              </a:ext>
            </a:extLst>
          </p:cNvPr>
          <p:cNvCxnSpPr>
            <a:cxnSpLocks/>
            <a:stCxn id="20" idx="3"/>
            <a:endCxn id="16" idx="1"/>
          </p:cNvCxnSpPr>
          <p:nvPr/>
        </p:nvCxnSpPr>
        <p:spPr bwMode="auto">
          <a:xfrm flipV="1">
            <a:off x="5594350" y="3874504"/>
            <a:ext cx="442421" cy="2448521"/>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cxnSp>
        <p:nvCxnSpPr>
          <p:cNvPr id="21" name="コネクタ: カギ線 20">
            <a:extLst>
              <a:ext uri="{FF2B5EF4-FFF2-40B4-BE49-F238E27FC236}">
                <a16:creationId xmlns:a16="http://schemas.microsoft.com/office/drawing/2014/main" id="{B6E41EC7-9062-E180-74FA-77677FEBA3FD}"/>
              </a:ext>
            </a:extLst>
          </p:cNvPr>
          <p:cNvCxnSpPr>
            <a:cxnSpLocks/>
            <a:endCxn id="15" idx="0"/>
          </p:cNvCxnSpPr>
          <p:nvPr/>
        </p:nvCxnSpPr>
        <p:spPr bwMode="auto">
          <a:xfrm rot="16200000" flipH="1">
            <a:off x="7262428" y="4319971"/>
            <a:ext cx="1257275" cy="904081"/>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cxnSp>
        <p:nvCxnSpPr>
          <p:cNvPr id="24" name="コネクタ: カギ線 23">
            <a:extLst>
              <a:ext uri="{FF2B5EF4-FFF2-40B4-BE49-F238E27FC236}">
                <a16:creationId xmlns:a16="http://schemas.microsoft.com/office/drawing/2014/main" id="{A2A40F0D-F0D4-71D9-6C70-3C73BF867A3B}"/>
              </a:ext>
            </a:extLst>
          </p:cNvPr>
          <p:cNvCxnSpPr>
            <a:cxnSpLocks/>
            <a:stCxn id="8" idx="2"/>
          </p:cNvCxnSpPr>
          <p:nvPr/>
        </p:nvCxnSpPr>
        <p:spPr bwMode="auto">
          <a:xfrm rot="16200000" flipH="1">
            <a:off x="4415875" y="5604922"/>
            <a:ext cx="665175" cy="771029"/>
          </a:xfrm>
          <a:prstGeom prst="bentConnector2">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6930469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207FB-81C4-9EF5-9B36-EA91A8A72E2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04BAE1B-81C1-3482-DFD1-E87D2D819CC5}"/>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621F1D49-B9B6-F84C-AD83-75CB836C87B0}"/>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60</a:t>
            </a:fld>
            <a:endParaRPr lang="en-US" altLang="ja-JP"/>
          </a:p>
        </p:txBody>
      </p:sp>
      <p:sp>
        <p:nvSpPr>
          <p:cNvPr id="35" name="テキスト ボックス 34">
            <a:extLst>
              <a:ext uri="{FF2B5EF4-FFF2-40B4-BE49-F238E27FC236}">
                <a16:creationId xmlns:a16="http://schemas.microsoft.com/office/drawing/2014/main" id="{D0E58AF9-ACF8-AE06-F20D-F69C65BF1AA4}"/>
              </a:ext>
            </a:extLst>
          </p:cNvPr>
          <p:cNvSpPr txBox="1"/>
          <p:nvPr/>
        </p:nvSpPr>
        <p:spPr>
          <a:xfrm>
            <a:off x="554441" y="1476129"/>
            <a:ext cx="8589559" cy="791755"/>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⑰「</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For each</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」を押下し、「条件」を押下する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「接続」を押下し、先ほど作成した接続を押下する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4F12449E-E655-F3D8-51AD-CE887FE1C9A0}"/>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8" name="図 7" descr="The image displays a Japanese interface with an error message indicating an invalid connection, prompting the user to select an existing connection or create a new one.&#10;&#10;AI 生成コンテンツは誤りを含む可能性があります。">
            <a:extLst>
              <a:ext uri="{FF2B5EF4-FFF2-40B4-BE49-F238E27FC236}">
                <a16:creationId xmlns:a16="http://schemas.microsoft.com/office/drawing/2014/main" id="{991A3636-352A-DBC6-1020-A633D1E790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3311" y="2330157"/>
            <a:ext cx="6237377" cy="4178571"/>
          </a:xfrm>
          <a:prstGeom prst="rect">
            <a:avLst/>
          </a:prstGeom>
        </p:spPr>
      </p:pic>
    </p:spTree>
    <p:extLst>
      <p:ext uri="{BB962C8B-B14F-4D97-AF65-F5344CB8AC3E}">
        <p14:creationId xmlns:p14="http://schemas.microsoft.com/office/powerpoint/2010/main" val="27635274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E9016-7BCC-6777-BC41-0DBAC579396F}"/>
            </a:ext>
          </a:extLst>
        </p:cNvPr>
        <p:cNvGrpSpPr/>
        <p:nvPr/>
      </p:nvGrpSpPr>
      <p:grpSpPr>
        <a:xfrm>
          <a:off x="0" y="0"/>
          <a:ext cx="0" cy="0"/>
          <a:chOff x="0" y="0"/>
          <a:chExt cx="0" cy="0"/>
        </a:xfrm>
      </p:grpSpPr>
      <p:pic>
        <p:nvPicPr>
          <p:cNvPr id="6" name="図 5" descr="The image appears to be a Japanese interface for a SharePoint site, showing a list of options for managing documents and site settings.&#10;&#10;AI 生成コンテンツは誤りを含む可能性があります。">
            <a:extLst>
              <a:ext uri="{FF2B5EF4-FFF2-40B4-BE49-F238E27FC236}">
                <a16:creationId xmlns:a16="http://schemas.microsoft.com/office/drawing/2014/main" id="{4648E58E-089D-D7B6-8C57-963BE38D8ADF}"/>
              </a:ext>
            </a:extLst>
          </p:cNvPr>
          <p:cNvPicPr>
            <a:picLocks noChangeAspect="1"/>
          </p:cNvPicPr>
          <p:nvPr/>
        </p:nvPicPr>
        <p:blipFill>
          <a:blip r:embed="rId3"/>
          <a:stretch>
            <a:fillRect/>
          </a:stretch>
        </p:blipFill>
        <p:spPr>
          <a:xfrm>
            <a:off x="0" y="2345598"/>
            <a:ext cx="9144000" cy="3106795"/>
          </a:xfrm>
          <a:prstGeom prst="rect">
            <a:avLst/>
          </a:prstGeom>
        </p:spPr>
      </p:pic>
      <p:sp>
        <p:nvSpPr>
          <p:cNvPr id="2" name="タイトル 1">
            <a:extLst>
              <a:ext uri="{FF2B5EF4-FFF2-40B4-BE49-F238E27FC236}">
                <a16:creationId xmlns:a16="http://schemas.microsoft.com/office/drawing/2014/main" id="{ADDCD8FE-7DEB-7D93-AD4C-0BD8D68B5D5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3DD0B7EB-F911-7CB3-1461-8A501483415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61</a:t>
            </a:fld>
            <a:endParaRPr lang="en-US" altLang="ja-JP"/>
          </a:p>
        </p:txBody>
      </p:sp>
      <p:sp>
        <p:nvSpPr>
          <p:cNvPr id="35" name="テキスト ボックス 34">
            <a:extLst>
              <a:ext uri="{FF2B5EF4-FFF2-40B4-BE49-F238E27FC236}">
                <a16:creationId xmlns:a16="http://schemas.microsoft.com/office/drawing/2014/main" id="{8A29D5A1-2E56-9BF0-4551-0AAEC2EF3C42}"/>
              </a:ext>
            </a:extLst>
          </p:cNvPr>
          <p:cNvSpPr txBox="1"/>
          <p:nvPr/>
        </p:nvSpPr>
        <p:spPr>
          <a:xfrm>
            <a:off x="554441" y="1476129"/>
            <a:ext cx="8589559" cy="1269578"/>
          </a:xfrm>
          <a:prstGeom prst="rect">
            <a:avLst/>
          </a:prstGeom>
          <a:noFill/>
        </p:spPr>
        <p:txBody>
          <a:bodyPr wrap="square" rtlCol="0">
            <a:spAutoFit/>
          </a:bodyPr>
          <a:lstStyle/>
          <a:p>
            <a:pPr>
              <a:lnSpc>
                <a:spcPct val="130000"/>
              </a:lnSpc>
            </a:pP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⑱</a:t>
            </a:r>
            <a:r>
              <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SharePoint</a:t>
            </a: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サイトの画面にいきの「⚙」を押下し、「リストの設定」を押下する</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D14528B8-8F97-3F54-3093-E6CD5F2E64B4}"/>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F7267095-0CC8-DECC-B03C-61B04E13DCA6}"/>
              </a:ext>
            </a:extLst>
          </p:cNvPr>
          <p:cNvSpPr/>
          <p:nvPr/>
        </p:nvSpPr>
        <p:spPr bwMode="auto">
          <a:xfrm flipV="1">
            <a:off x="8334375" y="2345597"/>
            <a:ext cx="255184" cy="2874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a:extLst>
              <a:ext uri="{FF2B5EF4-FFF2-40B4-BE49-F238E27FC236}">
                <a16:creationId xmlns:a16="http://schemas.microsoft.com/office/drawing/2014/main" id="{A77C30CE-2C4D-B954-FDF4-CE81E9C21424}"/>
              </a:ext>
            </a:extLst>
          </p:cNvPr>
          <p:cNvSpPr/>
          <p:nvPr/>
        </p:nvSpPr>
        <p:spPr bwMode="auto">
          <a:xfrm flipV="1">
            <a:off x="7343775" y="3564749"/>
            <a:ext cx="619126" cy="1127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8" name="コネクタ: カギ線 7">
            <a:extLst>
              <a:ext uri="{FF2B5EF4-FFF2-40B4-BE49-F238E27FC236}">
                <a16:creationId xmlns:a16="http://schemas.microsoft.com/office/drawing/2014/main" id="{01157DA5-E17E-F973-338C-EF4BB386838E}"/>
              </a:ext>
            </a:extLst>
          </p:cNvPr>
          <p:cNvCxnSpPr>
            <a:cxnSpLocks/>
            <a:stCxn id="10" idx="0"/>
            <a:endCxn id="7" idx="2"/>
          </p:cNvCxnSpPr>
          <p:nvPr/>
        </p:nvCxnSpPr>
        <p:spPr bwMode="auto">
          <a:xfrm rot="5400000">
            <a:off x="7591783" y="2694564"/>
            <a:ext cx="931741" cy="808629"/>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9049772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CA29C-FDE8-CE6B-C5B8-BABC7528F2A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77BF618-E81B-E769-9DB7-6F2EA21E31C8}"/>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FA01B63F-E665-DD06-15D1-81990EF6F7DE}"/>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62</a:t>
            </a:fld>
            <a:endParaRPr lang="en-US" altLang="ja-JP"/>
          </a:p>
        </p:txBody>
      </p:sp>
      <p:sp>
        <p:nvSpPr>
          <p:cNvPr id="35" name="テキスト ボックス 34">
            <a:extLst>
              <a:ext uri="{FF2B5EF4-FFF2-40B4-BE49-F238E27FC236}">
                <a16:creationId xmlns:a16="http://schemas.microsoft.com/office/drawing/2014/main" id="{E3402716-85BA-205B-BC68-47CBF7AFA571}"/>
              </a:ext>
            </a:extLst>
          </p:cNvPr>
          <p:cNvSpPr txBox="1"/>
          <p:nvPr/>
        </p:nvSpPr>
        <p:spPr>
          <a:xfrm>
            <a:off x="554441" y="1476129"/>
            <a:ext cx="8589559" cy="1189556"/>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⑲</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Web</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アドレスの</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URL</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/Lists</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」の前までを選択肢、コピーする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Lists</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」の前の「</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」は含んでも含まなくても良い</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7F0C7504-D4CA-647B-C47F-F7984DCB9D20}"/>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 name="図 8" descr="￥ﾻﾺ￧ﾉﾩ￤﾿ﾮ￧ﾹﾕ￤ﾾﾝ￩ﾠﾼ￣ﾂﾷ￣ﾂﾹ￣ﾃﾆ￣ﾃﾠ,&#10;&#10;AI 生成コンテンツは誤りを含む可能性があります。">
            <a:extLst>
              <a:ext uri="{FF2B5EF4-FFF2-40B4-BE49-F238E27FC236}">
                <a16:creationId xmlns:a16="http://schemas.microsoft.com/office/drawing/2014/main" id="{A95623E3-A107-163A-7887-4610B941ED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104" y="2503431"/>
            <a:ext cx="8409791" cy="3441503"/>
          </a:xfrm>
          <a:prstGeom prst="rect">
            <a:avLst/>
          </a:prstGeom>
        </p:spPr>
      </p:pic>
    </p:spTree>
    <p:extLst>
      <p:ext uri="{BB962C8B-B14F-4D97-AF65-F5344CB8AC3E}">
        <p14:creationId xmlns:p14="http://schemas.microsoft.com/office/powerpoint/2010/main" val="30293943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34FF1-1DDE-A744-7664-60E84404FEC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6E8C0FA-F3DD-196E-6A6D-25833B1489CE}"/>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95B2123D-6CF9-B591-CCD3-40DC2CCC00B0}"/>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63</a:t>
            </a:fld>
            <a:endParaRPr lang="en-US" altLang="ja-JP"/>
          </a:p>
        </p:txBody>
      </p:sp>
      <p:sp>
        <p:nvSpPr>
          <p:cNvPr id="35" name="テキスト ボックス 34">
            <a:extLst>
              <a:ext uri="{FF2B5EF4-FFF2-40B4-BE49-F238E27FC236}">
                <a16:creationId xmlns:a16="http://schemas.microsoft.com/office/drawing/2014/main" id="{902AA8BF-D0C3-D358-B116-A1B7A99EEC4E}"/>
              </a:ext>
            </a:extLst>
          </p:cNvPr>
          <p:cNvSpPr txBox="1"/>
          <p:nvPr/>
        </p:nvSpPr>
        <p:spPr>
          <a:xfrm>
            <a:off x="554441" y="1476129"/>
            <a:ext cx="8589559" cy="1669688"/>
          </a:xfrm>
          <a:prstGeom prst="rect">
            <a:avLst/>
          </a:prstGeom>
          <a:noFill/>
        </p:spPr>
        <p:txBody>
          <a:bodyPr wrap="square" rtlCol="0">
            <a:spAutoFit/>
          </a:bodyPr>
          <a:lstStyle/>
          <a:p>
            <a:pPr>
              <a:lnSpc>
                <a:spcPct val="130000"/>
              </a:lnSpc>
            </a:pP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⑳「複数の項目の取得」アクションを選択し、サイトアドレスとリスト名を削除し、「カスタム値の入力」を押下すし、先ほどコピーした</a:t>
            </a:r>
            <a:r>
              <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URL</a:t>
            </a: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をペーストする</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8F4A983-4C94-6A77-B30C-472DF7A00540}"/>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8" name="図 7" descr="The image shows a SharePoint page with a list of items, some of which have subfolders, and includes options to filter, include, or exclude certain entries.&#10;&#10;AI 生成コンテンツは誤りを含む可能性があります。">
            <a:extLst>
              <a:ext uri="{FF2B5EF4-FFF2-40B4-BE49-F238E27FC236}">
                <a16:creationId xmlns:a16="http://schemas.microsoft.com/office/drawing/2014/main" id="{5DA20092-7F33-522D-18B5-48C3FEE7CC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4463" y="2924512"/>
            <a:ext cx="6495074" cy="3186576"/>
          </a:xfrm>
          <a:prstGeom prst="rect">
            <a:avLst/>
          </a:prstGeom>
        </p:spPr>
      </p:pic>
    </p:spTree>
    <p:extLst>
      <p:ext uri="{BB962C8B-B14F-4D97-AF65-F5344CB8AC3E}">
        <p14:creationId xmlns:p14="http://schemas.microsoft.com/office/powerpoint/2010/main" val="20722964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55F1C-0825-851D-DD09-ABAE772A8B5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89EE7DE-9252-2786-AAB5-C7FB602E6575}"/>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D8DDAB76-CF38-A620-0E1D-B16DA3981AC7}"/>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64</a:t>
            </a:fld>
            <a:endParaRPr lang="en-US" altLang="ja-JP"/>
          </a:p>
        </p:txBody>
      </p:sp>
      <p:sp>
        <p:nvSpPr>
          <p:cNvPr id="35" name="テキスト ボックス 34">
            <a:extLst>
              <a:ext uri="{FF2B5EF4-FFF2-40B4-BE49-F238E27FC236}">
                <a16:creationId xmlns:a16="http://schemas.microsoft.com/office/drawing/2014/main" id="{3305235E-3A75-9700-808B-922473634E31}"/>
              </a:ext>
            </a:extLst>
          </p:cNvPr>
          <p:cNvSpPr txBox="1"/>
          <p:nvPr/>
        </p:nvSpPr>
        <p:spPr>
          <a:xfrm>
            <a:off x="554441" y="1476129"/>
            <a:ext cx="8589559" cy="1549655"/>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㉑「リスト名」は「担当者一覧」を選択する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右上の「新しいデザイナー」を押下する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フローを保存してから切り替えるが出た場合、「保存して切り替える」を選択</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EF93C0A2-9ACF-2D4C-9699-245C0109CCDA}"/>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10" name="図 9" descr="The image shows a SharePoint list with options to limit entries to a specific folder, include sub-items, input custom values, and display additional options.&#10;&#10;AI 生成コンテンツは誤りを含む可能性があります。">
            <a:extLst>
              <a:ext uri="{FF2B5EF4-FFF2-40B4-BE49-F238E27FC236}">
                <a16:creationId xmlns:a16="http://schemas.microsoft.com/office/drawing/2014/main" id="{DDD3734A-C87B-B752-854A-2C557ED65F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4697" y="2934609"/>
            <a:ext cx="6234606" cy="2995382"/>
          </a:xfrm>
          <a:prstGeom prst="rect">
            <a:avLst/>
          </a:prstGeom>
        </p:spPr>
      </p:pic>
    </p:spTree>
    <p:extLst>
      <p:ext uri="{BB962C8B-B14F-4D97-AF65-F5344CB8AC3E}">
        <p14:creationId xmlns:p14="http://schemas.microsoft.com/office/powerpoint/2010/main" val="11196500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0B22A-220A-B5AA-FBC6-83DF9001FDF8}"/>
            </a:ext>
          </a:extLst>
        </p:cNvPr>
        <p:cNvGrpSpPr/>
        <p:nvPr/>
      </p:nvGrpSpPr>
      <p:grpSpPr>
        <a:xfrm>
          <a:off x="0" y="0"/>
          <a:ext cx="0" cy="0"/>
          <a:chOff x="0" y="0"/>
          <a:chExt cx="0" cy="0"/>
        </a:xfrm>
      </p:grpSpPr>
      <p:pic>
        <p:nvPicPr>
          <p:cNvPr id="7" name="図 6" descr="The image displays a webpage with various options and buttons for managing and editing content in a building maintenance request system.&#10;&#10;AI 生成コンテンツは誤りを含む可能性があります。">
            <a:extLst>
              <a:ext uri="{FF2B5EF4-FFF2-40B4-BE49-F238E27FC236}">
                <a16:creationId xmlns:a16="http://schemas.microsoft.com/office/drawing/2014/main" id="{63F1D6CD-A6B0-4B83-6DB1-4BAF66B27139}"/>
              </a:ext>
            </a:extLst>
          </p:cNvPr>
          <p:cNvPicPr>
            <a:picLocks noChangeAspect="1"/>
          </p:cNvPicPr>
          <p:nvPr/>
        </p:nvPicPr>
        <p:blipFill>
          <a:blip r:embed="rId3"/>
          <a:stretch>
            <a:fillRect/>
          </a:stretch>
        </p:blipFill>
        <p:spPr>
          <a:xfrm>
            <a:off x="1380308" y="2665685"/>
            <a:ext cx="6383383" cy="3015909"/>
          </a:xfrm>
          <a:prstGeom prst="rect">
            <a:avLst/>
          </a:prstGeom>
        </p:spPr>
      </p:pic>
      <p:sp>
        <p:nvSpPr>
          <p:cNvPr id="2" name="タイトル 1">
            <a:extLst>
              <a:ext uri="{FF2B5EF4-FFF2-40B4-BE49-F238E27FC236}">
                <a16:creationId xmlns:a16="http://schemas.microsoft.com/office/drawing/2014/main" id="{6181D858-9694-BA95-E71B-EC3A2FA5CBA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9685CFB6-5C13-DD55-32AC-42A46D84942F}"/>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65</a:t>
            </a:fld>
            <a:endParaRPr lang="en-US" altLang="ja-JP"/>
          </a:p>
        </p:txBody>
      </p:sp>
      <p:sp>
        <p:nvSpPr>
          <p:cNvPr id="35" name="テキスト ボックス 34">
            <a:extLst>
              <a:ext uri="{FF2B5EF4-FFF2-40B4-BE49-F238E27FC236}">
                <a16:creationId xmlns:a16="http://schemas.microsoft.com/office/drawing/2014/main" id="{E64FC4C5-2CAC-92DA-835C-2FD2304D64D0}"/>
              </a:ext>
            </a:extLst>
          </p:cNvPr>
          <p:cNvSpPr txBox="1"/>
          <p:nvPr/>
        </p:nvSpPr>
        <p:spPr>
          <a:xfrm>
            <a:off x="554441" y="1476129"/>
            <a:ext cx="8589559" cy="1189556"/>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㉒</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SharePoint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「建物修繕依頼システム」リストの「閲覧用」画面に移動し、「リストの設定」を押下する</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7298D6E-97A0-57FB-2F8C-8B83DDA3C47C}"/>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A9F065C2-DB4A-E163-261B-40188271F99C}"/>
              </a:ext>
            </a:extLst>
          </p:cNvPr>
          <p:cNvSpPr/>
          <p:nvPr/>
        </p:nvSpPr>
        <p:spPr bwMode="auto">
          <a:xfrm flipV="1">
            <a:off x="6467475" y="3469428"/>
            <a:ext cx="459581" cy="10412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2028161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BF254-966F-BD01-F925-864936BFBFF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06029A1-4240-647C-A236-9C376346C7D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5F4DF005-EF20-916F-4F36-812872552E3B}"/>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66</a:t>
            </a:fld>
            <a:endParaRPr lang="en-US" altLang="ja-JP"/>
          </a:p>
        </p:txBody>
      </p:sp>
      <p:sp>
        <p:nvSpPr>
          <p:cNvPr id="35" name="テキスト ボックス 34">
            <a:extLst>
              <a:ext uri="{FF2B5EF4-FFF2-40B4-BE49-F238E27FC236}">
                <a16:creationId xmlns:a16="http://schemas.microsoft.com/office/drawing/2014/main" id="{388101F7-0A30-8B82-BF8B-C6CD7821BB8D}"/>
              </a:ext>
            </a:extLst>
          </p:cNvPr>
          <p:cNvSpPr txBox="1"/>
          <p:nvPr/>
        </p:nvSpPr>
        <p:spPr>
          <a:xfrm>
            <a:off x="554441" y="1476129"/>
            <a:ext cx="8589559" cy="469359"/>
          </a:xfrm>
          <a:prstGeom prst="rect">
            <a:avLst/>
          </a:prstGeom>
          <a:noFill/>
        </p:spPr>
        <p:txBody>
          <a:bodyPr wrap="square" rtlCol="0">
            <a:spAutoFit/>
          </a:bodyPr>
          <a:lstStyle/>
          <a:p>
            <a:pPr>
              <a:lnSpc>
                <a:spcPct val="130000"/>
              </a:lnSpc>
            </a:pP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㉓</a:t>
            </a:r>
            <a:r>
              <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Web</a:t>
            </a:r>
            <a:r>
              <a:rPr lang="ja-JP" altLang="en-US"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アドレス部分をすべて選択し、コピーする</a:t>
            </a: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AB20EA16-0C90-EE66-443F-D51FD17CF3BF}"/>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 name="図 8" descr="Building Repair Request System&#10;&#10;AI 生成コンテンツは誤りを含む可能性があります。">
            <a:extLst>
              <a:ext uri="{FF2B5EF4-FFF2-40B4-BE49-F238E27FC236}">
                <a16:creationId xmlns:a16="http://schemas.microsoft.com/office/drawing/2014/main" id="{F55E089A-8BF8-E78D-AF58-67B2589820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05611"/>
            <a:ext cx="9144000" cy="3164378"/>
          </a:xfrm>
          <a:prstGeom prst="rect">
            <a:avLst/>
          </a:prstGeom>
        </p:spPr>
      </p:pic>
    </p:spTree>
    <p:extLst>
      <p:ext uri="{BB962C8B-B14F-4D97-AF65-F5344CB8AC3E}">
        <p14:creationId xmlns:p14="http://schemas.microsoft.com/office/powerpoint/2010/main" val="17489481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5B7BB-F046-AB41-1179-C5DD476210F9}"/>
            </a:ext>
          </a:extLst>
        </p:cNvPr>
        <p:cNvGrpSpPr/>
        <p:nvPr/>
      </p:nvGrpSpPr>
      <p:grpSpPr>
        <a:xfrm>
          <a:off x="0" y="0"/>
          <a:ext cx="0" cy="0"/>
          <a:chOff x="0" y="0"/>
          <a:chExt cx="0" cy="0"/>
        </a:xfrm>
      </p:grpSpPr>
      <p:pic>
        <p:nvPicPr>
          <p:cNvPr id="10" name="図 9" descr="The image depicts a user interface in Power Apps with a flow chart for sending emails, including parameters like recipient, subject, and attachments, as well as fields for additional details and conditions.&#10;&#10;AI 生成コンテンツは誤りを含む可能性があります。">
            <a:extLst>
              <a:ext uri="{FF2B5EF4-FFF2-40B4-BE49-F238E27FC236}">
                <a16:creationId xmlns:a16="http://schemas.microsoft.com/office/drawing/2014/main" id="{B5050531-A9ED-AE87-CE29-8E971DF92F85}"/>
              </a:ext>
            </a:extLst>
          </p:cNvPr>
          <p:cNvPicPr>
            <a:picLocks noChangeAspect="1"/>
          </p:cNvPicPr>
          <p:nvPr/>
        </p:nvPicPr>
        <p:blipFill>
          <a:blip r:embed="rId3"/>
          <a:stretch>
            <a:fillRect/>
          </a:stretch>
        </p:blipFill>
        <p:spPr>
          <a:xfrm>
            <a:off x="457200" y="2450349"/>
            <a:ext cx="6468177" cy="3799412"/>
          </a:xfrm>
          <a:prstGeom prst="rect">
            <a:avLst/>
          </a:prstGeom>
        </p:spPr>
      </p:pic>
      <p:sp>
        <p:nvSpPr>
          <p:cNvPr id="2" name="タイトル 1">
            <a:extLst>
              <a:ext uri="{FF2B5EF4-FFF2-40B4-BE49-F238E27FC236}">
                <a16:creationId xmlns:a16="http://schemas.microsoft.com/office/drawing/2014/main" id="{DC4C16AA-2568-1A63-0BC8-0BC037136D34}"/>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54DCAC5A-002A-647D-1A9F-1AE0242E6F5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67</a:t>
            </a:fld>
            <a:endParaRPr lang="en-US" altLang="ja-JP"/>
          </a:p>
        </p:txBody>
      </p:sp>
      <p:sp>
        <p:nvSpPr>
          <p:cNvPr id="35" name="テキスト ボックス 34">
            <a:extLst>
              <a:ext uri="{FF2B5EF4-FFF2-40B4-BE49-F238E27FC236}">
                <a16:creationId xmlns:a16="http://schemas.microsoft.com/office/drawing/2014/main" id="{10187E35-4F30-D454-C4F8-CC50C0FE7C3A}"/>
              </a:ext>
            </a:extLst>
          </p:cNvPr>
          <p:cNvSpPr txBox="1"/>
          <p:nvPr/>
        </p:nvSpPr>
        <p:spPr>
          <a:xfrm>
            <a:off x="554441" y="1476129"/>
            <a:ext cx="8589559" cy="1034129"/>
          </a:xfrm>
          <a:prstGeom prst="rect">
            <a:avLst/>
          </a:prstGeom>
          <a:noFill/>
        </p:spPr>
        <p:txBody>
          <a:bodyPr wrap="square" rtlCol="0">
            <a:spAutoFit/>
          </a:bodyPr>
          <a:lstStyle/>
          <a:p>
            <a:pPr>
              <a:lnSpc>
                <a:spcPct val="130000"/>
              </a:lnSpc>
            </a:pPr>
            <a:r>
              <a:rPr lang="ja-JP" altLang="en-US"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㉔「メールの送信」アクションを選択し、本文にある「こちら」を入力し、選択した状態で、リンクボタンを押下する。</a:t>
            </a:r>
            <a:endParaRPr lang="en-US" altLang="ja-JP"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㉕先ほどコピーした</a:t>
            </a:r>
            <a:r>
              <a:rPr lang="en-US" altLang="ja-JP"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URL</a:t>
            </a:r>
            <a:r>
              <a:rPr lang="ja-JP" altLang="en-US"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をペーストする。入力されている</a:t>
            </a:r>
            <a:r>
              <a:rPr lang="en-US" altLang="ja-JP"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https://</a:t>
            </a:r>
            <a:r>
              <a:rPr lang="ja-JP" altLang="en-US" sz="16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は削除してから</a:t>
            </a:r>
          </a:p>
        </p:txBody>
      </p:sp>
      <p:sp>
        <p:nvSpPr>
          <p:cNvPr id="3" name="四角形: 角を丸くする 2">
            <a:extLst>
              <a:ext uri="{FF2B5EF4-FFF2-40B4-BE49-F238E27FC236}">
                <a16:creationId xmlns:a16="http://schemas.microsoft.com/office/drawing/2014/main" id="{FB73CF7E-9BF3-18B3-C151-1FED5EB85B87}"/>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C73C0847-66FC-40A6-15E8-689EFEB91157}"/>
              </a:ext>
            </a:extLst>
          </p:cNvPr>
          <p:cNvSpPr/>
          <p:nvPr/>
        </p:nvSpPr>
        <p:spPr bwMode="auto">
          <a:xfrm flipV="1">
            <a:off x="554441" y="4997186"/>
            <a:ext cx="3026157" cy="72984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1" name="コネクタ: カギ線 10">
            <a:extLst>
              <a:ext uri="{FF2B5EF4-FFF2-40B4-BE49-F238E27FC236}">
                <a16:creationId xmlns:a16="http://schemas.microsoft.com/office/drawing/2014/main" id="{4CA32F95-A35F-A2F9-B669-E5A2A9EB7FBE}"/>
              </a:ext>
            </a:extLst>
          </p:cNvPr>
          <p:cNvCxnSpPr>
            <a:cxnSpLocks/>
            <a:stCxn id="7" idx="1"/>
            <a:endCxn id="12" idx="1"/>
          </p:cNvCxnSpPr>
          <p:nvPr/>
        </p:nvCxnSpPr>
        <p:spPr bwMode="auto">
          <a:xfrm rot="10800000" flipH="1">
            <a:off x="554440" y="4165298"/>
            <a:ext cx="2612271" cy="1196811"/>
          </a:xfrm>
          <a:prstGeom prst="bentConnector3">
            <a:avLst>
              <a:gd name="adj1" fmla="val -8751"/>
            </a:avLst>
          </a:prstGeom>
          <a:solidFill>
            <a:schemeClr val="accent1"/>
          </a:solidFill>
          <a:ln w="28575" cap="flat" cmpd="sng" algn="ctr">
            <a:solidFill>
              <a:srgbClr val="FF0000"/>
            </a:solidFill>
            <a:prstDash val="solid"/>
            <a:round/>
            <a:headEnd type="none" w="med" len="med"/>
            <a:tailEnd type="triangle"/>
          </a:ln>
          <a:effectLst/>
        </p:spPr>
      </p:cxnSp>
      <p:sp>
        <p:nvSpPr>
          <p:cNvPr id="12" name="正方形/長方形 11">
            <a:extLst>
              <a:ext uri="{FF2B5EF4-FFF2-40B4-BE49-F238E27FC236}">
                <a16:creationId xmlns:a16="http://schemas.microsoft.com/office/drawing/2014/main" id="{F6864332-5A37-21E1-5FC3-6388588259E4}"/>
              </a:ext>
            </a:extLst>
          </p:cNvPr>
          <p:cNvSpPr/>
          <p:nvPr/>
        </p:nvSpPr>
        <p:spPr bwMode="auto">
          <a:xfrm flipV="1">
            <a:off x="3166712" y="4095477"/>
            <a:ext cx="210562" cy="13964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0451076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674CC-D149-76A4-0D24-33FCE4CC8F1F}"/>
            </a:ext>
          </a:extLst>
        </p:cNvPr>
        <p:cNvGrpSpPr/>
        <p:nvPr/>
      </p:nvGrpSpPr>
      <p:grpSpPr>
        <a:xfrm>
          <a:off x="0" y="0"/>
          <a:ext cx="0" cy="0"/>
          <a:chOff x="0" y="0"/>
          <a:chExt cx="0" cy="0"/>
        </a:xfrm>
      </p:grpSpPr>
      <p:pic>
        <p:nvPicPr>
          <p:cNvPr id="6" name="図 5" descr="￧ﾙﾻ￩ﾌﾲ￦ﾗﾥ.&#10;&#10;AI 生成コンテンツは誤りを含む可能性があります。">
            <a:extLst>
              <a:ext uri="{FF2B5EF4-FFF2-40B4-BE49-F238E27FC236}">
                <a16:creationId xmlns:a16="http://schemas.microsoft.com/office/drawing/2014/main" id="{BEA607A3-C7BA-C3E7-4BE9-E4EFB7958179}"/>
              </a:ext>
            </a:extLst>
          </p:cNvPr>
          <p:cNvPicPr>
            <a:picLocks noChangeAspect="1"/>
          </p:cNvPicPr>
          <p:nvPr/>
        </p:nvPicPr>
        <p:blipFill>
          <a:blip r:embed="rId3"/>
          <a:stretch>
            <a:fillRect/>
          </a:stretch>
        </p:blipFill>
        <p:spPr>
          <a:xfrm>
            <a:off x="1057258" y="2362124"/>
            <a:ext cx="7029483" cy="3887637"/>
          </a:xfrm>
          <a:prstGeom prst="rect">
            <a:avLst/>
          </a:prstGeom>
        </p:spPr>
      </p:pic>
      <p:sp>
        <p:nvSpPr>
          <p:cNvPr id="2" name="タイトル 1">
            <a:extLst>
              <a:ext uri="{FF2B5EF4-FFF2-40B4-BE49-F238E27FC236}">
                <a16:creationId xmlns:a16="http://schemas.microsoft.com/office/drawing/2014/main" id="{568790B9-AED7-45BC-5CC1-88AFE41571B3}"/>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D03CDD30-B34B-F65E-5A42-CA6D7D59CA8B}"/>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68</a:t>
            </a:fld>
            <a:endParaRPr lang="en-US" altLang="ja-JP"/>
          </a:p>
        </p:txBody>
      </p:sp>
      <p:sp>
        <p:nvSpPr>
          <p:cNvPr id="35" name="テキスト ボックス 34">
            <a:extLst>
              <a:ext uri="{FF2B5EF4-FFF2-40B4-BE49-F238E27FC236}">
                <a16:creationId xmlns:a16="http://schemas.microsoft.com/office/drawing/2014/main" id="{1D39708E-2765-5860-725A-935FF9EBCF8D}"/>
              </a:ext>
            </a:extLst>
          </p:cNvPr>
          <p:cNvSpPr txBox="1"/>
          <p:nvPr/>
        </p:nvSpPr>
        <p:spPr>
          <a:xfrm>
            <a:off x="554441" y="1476129"/>
            <a:ext cx="8589559" cy="1549655"/>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㉖「</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Power Apps</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がフローを呼び出したとき」トリガーを選択し、「値を入力してください。」をすべて削除して、空欄にする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㉗「保存」を押下する</a:t>
            </a:r>
          </a:p>
          <a:p>
            <a:pPr algn="l">
              <a:lnSpc>
                <a:spcPct val="130000"/>
              </a:lnSpc>
            </a:pP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2D437DD-F9A9-935B-02AB-3BBE97994A5B}"/>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C48A5ABA-E8DE-90D7-7B07-845B25734152}"/>
              </a:ext>
            </a:extLst>
          </p:cNvPr>
          <p:cNvSpPr/>
          <p:nvPr/>
        </p:nvSpPr>
        <p:spPr bwMode="auto">
          <a:xfrm flipV="1">
            <a:off x="2389010" y="3428998"/>
            <a:ext cx="3318771" cy="238465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2690657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E8D30-5D18-E5E7-4B45-7E5BCFEA239C}"/>
            </a:ext>
          </a:extLst>
        </p:cNvPr>
        <p:cNvGrpSpPr/>
        <p:nvPr/>
      </p:nvGrpSpPr>
      <p:grpSpPr>
        <a:xfrm>
          <a:off x="0" y="0"/>
          <a:ext cx="0" cy="0"/>
          <a:chOff x="0" y="0"/>
          <a:chExt cx="0" cy="0"/>
        </a:xfrm>
      </p:grpSpPr>
      <p:pic>
        <p:nvPicPr>
          <p:cNvPr id="6" name="図 5" descr="The image shows a user interface of Power Apps with various options like editing, adding, selecting, and searching for components, along with additional tools like Power Automate.&#10;&#10;AI 生成コンテンツは誤りを含む可能性があります。">
            <a:extLst>
              <a:ext uri="{FF2B5EF4-FFF2-40B4-BE49-F238E27FC236}">
                <a16:creationId xmlns:a16="http://schemas.microsoft.com/office/drawing/2014/main" id="{0F6CF585-0AD9-DD8C-E4CF-528DF59FC574}"/>
              </a:ext>
            </a:extLst>
          </p:cNvPr>
          <p:cNvPicPr>
            <a:picLocks noChangeAspect="1"/>
          </p:cNvPicPr>
          <p:nvPr/>
        </p:nvPicPr>
        <p:blipFill>
          <a:blip r:embed="rId3"/>
          <a:stretch>
            <a:fillRect/>
          </a:stretch>
        </p:blipFill>
        <p:spPr>
          <a:xfrm>
            <a:off x="723900" y="2615508"/>
            <a:ext cx="3067156" cy="3764452"/>
          </a:xfrm>
          <a:prstGeom prst="rect">
            <a:avLst/>
          </a:prstGeom>
        </p:spPr>
      </p:pic>
      <p:sp>
        <p:nvSpPr>
          <p:cNvPr id="2" name="タイトル 1">
            <a:extLst>
              <a:ext uri="{FF2B5EF4-FFF2-40B4-BE49-F238E27FC236}">
                <a16:creationId xmlns:a16="http://schemas.microsoft.com/office/drawing/2014/main" id="{3928DEFD-83A7-BCB7-E17C-1C9732308F54}"/>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420B813D-3812-DD4B-EAE2-2F762E2EF05B}"/>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69</a:t>
            </a:fld>
            <a:endParaRPr lang="en-US" altLang="ja-JP"/>
          </a:p>
        </p:txBody>
      </p:sp>
      <p:sp>
        <p:nvSpPr>
          <p:cNvPr id="35" name="テキスト ボックス 34">
            <a:extLst>
              <a:ext uri="{FF2B5EF4-FFF2-40B4-BE49-F238E27FC236}">
                <a16:creationId xmlns:a16="http://schemas.microsoft.com/office/drawing/2014/main" id="{4CBCECF4-EC8B-E5A4-BBFE-6A49D5565CF2}"/>
              </a:ext>
            </a:extLst>
          </p:cNvPr>
          <p:cNvSpPr txBox="1"/>
          <p:nvPr/>
        </p:nvSpPr>
        <p:spPr>
          <a:xfrm>
            <a:off x="554441" y="1476129"/>
            <a:ext cx="8589559" cy="869469"/>
          </a:xfrm>
          <a:prstGeom prst="rect">
            <a:avLst/>
          </a:prstGeom>
          <a:noFill/>
        </p:spPr>
        <p:txBody>
          <a:bodyPr wrap="square" rtlCol="0">
            <a:spAutoFit/>
          </a:bodyPr>
          <a:lstStyle/>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㉖</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Power</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Apps</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の画面に戻り、「</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」を押下し、「</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Power Automate</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」を押下する</a:t>
            </a:r>
          </a:p>
        </p:txBody>
      </p:sp>
      <p:sp>
        <p:nvSpPr>
          <p:cNvPr id="3" name="四角形: 角を丸くする 2">
            <a:extLst>
              <a:ext uri="{FF2B5EF4-FFF2-40B4-BE49-F238E27FC236}">
                <a16:creationId xmlns:a16="http://schemas.microsoft.com/office/drawing/2014/main" id="{2A520750-35C6-0647-43A7-F58EEA321DCE}"/>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73707047-80B7-3442-5CAC-7ECDB87F64CB}"/>
              </a:ext>
            </a:extLst>
          </p:cNvPr>
          <p:cNvSpPr/>
          <p:nvPr/>
        </p:nvSpPr>
        <p:spPr bwMode="auto">
          <a:xfrm flipV="1">
            <a:off x="762000" y="5095874"/>
            <a:ext cx="257175" cy="12382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1" name="コネクタ: カギ線 10">
            <a:extLst>
              <a:ext uri="{FF2B5EF4-FFF2-40B4-BE49-F238E27FC236}">
                <a16:creationId xmlns:a16="http://schemas.microsoft.com/office/drawing/2014/main" id="{F3C0F3EE-37AA-72AE-BB38-75E2EEE35651}"/>
              </a:ext>
            </a:extLst>
          </p:cNvPr>
          <p:cNvCxnSpPr>
            <a:cxnSpLocks/>
            <a:stCxn id="7" idx="1"/>
            <a:endCxn id="12" idx="1"/>
          </p:cNvCxnSpPr>
          <p:nvPr/>
        </p:nvCxnSpPr>
        <p:spPr bwMode="auto">
          <a:xfrm rot="10800000" flipH="1" flipV="1">
            <a:off x="762000" y="5157785"/>
            <a:ext cx="304800" cy="318432"/>
          </a:xfrm>
          <a:prstGeom prst="bentConnector3">
            <a:avLst>
              <a:gd name="adj1" fmla="val -75000"/>
            </a:avLst>
          </a:prstGeom>
          <a:solidFill>
            <a:schemeClr val="accent1"/>
          </a:solidFill>
          <a:ln w="28575" cap="flat" cmpd="sng" algn="ctr">
            <a:solidFill>
              <a:srgbClr val="FF0000"/>
            </a:solidFill>
            <a:prstDash val="solid"/>
            <a:round/>
            <a:headEnd type="none" w="med" len="med"/>
            <a:tailEnd type="triangle"/>
          </a:ln>
          <a:effectLst/>
        </p:spPr>
      </p:cxnSp>
      <p:sp>
        <p:nvSpPr>
          <p:cNvPr id="12" name="正方形/長方形 11">
            <a:extLst>
              <a:ext uri="{FF2B5EF4-FFF2-40B4-BE49-F238E27FC236}">
                <a16:creationId xmlns:a16="http://schemas.microsoft.com/office/drawing/2014/main" id="{5274D36B-EF2F-8CC9-07B3-D2D0DB94AA4F}"/>
              </a:ext>
            </a:extLst>
          </p:cNvPr>
          <p:cNvSpPr/>
          <p:nvPr/>
        </p:nvSpPr>
        <p:spPr bwMode="auto">
          <a:xfrm flipV="1">
            <a:off x="1066800" y="5399557"/>
            <a:ext cx="1066799" cy="15332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528857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8881A-4348-53D7-34D0-76C06DF4D300}"/>
            </a:ext>
          </a:extLst>
        </p:cNvPr>
        <p:cNvGrpSpPr/>
        <p:nvPr/>
      </p:nvGrpSpPr>
      <p:grpSpPr>
        <a:xfrm>
          <a:off x="0" y="0"/>
          <a:ext cx="0" cy="0"/>
          <a:chOff x="0" y="0"/>
          <a:chExt cx="0" cy="0"/>
        </a:xfrm>
      </p:grpSpPr>
      <p:pic>
        <p:nvPicPr>
          <p:cNvPr id="10" name="図 9" descr="The image displays a SharePoint interface with various sections such as home, document, new page details, analysis, agent, new list, document library, and news post with links.&#10;&#10;AI 生成コンテンツは誤りを含む可能性があります。">
            <a:extLst>
              <a:ext uri="{FF2B5EF4-FFF2-40B4-BE49-F238E27FC236}">
                <a16:creationId xmlns:a16="http://schemas.microsoft.com/office/drawing/2014/main" id="{8ECF109E-5BC4-21F6-73C2-DD04FD4E57AE}"/>
              </a:ext>
            </a:extLst>
          </p:cNvPr>
          <p:cNvPicPr>
            <a:picLocks noChangeAspect="1"/>
          </p:cNvPicPr>
          <p:nvPr/>
        </p:nvPicPr>
        <p:blipFill>
          <a:blip r:embed="rId3"/>
          <a:stretch>
            <a:fillRect/>
          </a:stretch>
        </p:blipFill>
        <p:spPr>
          <a:xfrm>
            <a:off x="111572" y="2763175"/>
            <a:ext cx="3453505" cy="2761291"/>
          </a:xfrm>
          <a:prstGeom prst="rect">
            <a:avLst/>
          </a:prstGeom>
        </p:spPr>
      </p:pic>
      <p:pic>
        <p:nvPicPr>
          <p:cNvPr id="13" name="図 12" descr="The image displays a grid of various file types, including Forms, Galleries, Boards, and Excel, with options to import data from CSV files.&#10;&#10;AI 生成コンテンツは誤りを含む可能性があります。">
            <a:extLst>
              <a:ext uri="{FF2B5EF4-FFF2-40B4-BE49-F238E27FC236}">
                <a16:creationId xmlns:a16="http://schemas.microsoft.com/office/drawing/2014/main" id="{98532D95-857D-63B5-A211-E92746E5A9F4}"/>
              </a:ext>
            </a:extLst>
          </p:cNvPr>
          <p:cNvPicPr>
            <a:picLocks noChangeAspect="1"/>
          </p:cNvPicPr>
          <p:nvPr/>
        </p:nvPicPr>
        <p:blipFill>
          <a:blip r:embed="rId4"/>
          <a:stretch>
            <a:fillRect/>
          </a:stretch>
        </p:blipFill>
        <p:spPr>
          <a:xfrm>
            <a:off x="3523558" y="3851526"/>
            <a:ext cx="5050534" cy="2122689"/>
          </a:xfrm>
          <a:prstGeom prst="rect">
            <a:avLst/>
          </a:prstGeom>
        </p:spPr>
      </p:pic>
      <p:sp>
        <p:nvSpPr>
          <p:cNvPr id="2" name="タイトル 1">
            <a:extLst>
              <a:ext uri="{FF2B5EF4-FFF2-40B4-BE49-F238E27FC236}">
                <a16:creationId xmlns:a16="http://schemas.microsoft.com/office/drawing/2014/main" id="{8D331650-90A6-C121-F057-88F9A42336AE}"/>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27C8FB08-1DC8-0290-0347-78B5D0A39110}"/>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a:t>
            </a:fld>
            <a:endParaRPr lang="en-US" altLang="ja-JP"/>
          </a:p>
        </p:txBody>
      </p:sp>
      <p:sp>
        <p:nvSpPr>
          <p:cNvPr id="35" name="テキスト ボックス 34">
            <a:extLst>
              <a:ext uri="{FF2B5EF4-FFF2-40B4-BE49-F238E27FC236}">
                <a16:creationId xmlns:a16="http://schemas.microsoft.com/office/drawing/2014/main" id="{533B5753-AA9D-C9AB-9D11-B58B3CA3D939}"/>
              </a:ext>
            </a:extLst>
          </p:cNvPr>
          <p:cNvSpPr txBox="1"/>
          <p:nvPr/>
        </p:nvSpPr>
        <p:spPr>
          <a:xfrm>
            <a:off x="554441" y="1476129"/>
            <a:ext cx="8132359" cy="829458"/>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⑦「＋新規」を押下して、「リスト」を押下する</a:t>
            </a:r>
            <a:endParaRPr kumimoji="1" lang="en-US" altLang="ja-JP" b="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l">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⑧「リスト」を押下する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0E69E17E-15C0-2BA6-A7D7-EBC1934A47C7}"/>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720DA1ED-D9DE-A8C2-877F-77CDDCE58842}"/>
              </a:ext>
            </a:extLst>
          </p:cNvPr>
          <p:cNvSpPr/>
          <p:nvPr/>
        </p:nvSpPr>
        <p:spPr bwMode="auto">
          <a:xfrm>
            <a:off x="554441" y="3501707"/>
            <a:ext cx="460375" cy="23815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D7F449B3-5E51-074A-A820-7C44D4B9BEB0}"/>
              </a:ext>
            </a:extLst>
          </p:cNvPr>
          <p:cNvSpPr/>
          <p:nvPr/>
        </p:nvSpPr>
        <p:spPr bwMode="auto">
          <a:xfrm>
            <a:off x="3574602" y="4391025"/>
            <a:ext cx="930723" cy="92417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5" name="コネクタ: カギ線 4">
            <a:extLst>
              <a:ext uri="{FF2B5EF4-FFF2-40B4-BE49-F238E27FC236}">
                <a16:creationId xmlns:a16="http://schemas.microsoft.com/office/drawing/2014/main" id="{12964361-3FC1-12F1-C692-7D6EA6EECA97}"/>
              </a:ext>
            </a:extLst>
          </p:cNvPr>
          <p:cNvCxnSpPr>
            <a:cxnSpLocks/>
            <a:stCxn id="20" idx="1"/>
            <a:endCxn id="14" idx="1"/>
          </p:cNvCxnSpPr>
          <p:nvPr/>
        </p:nvCxnSpPr>
        <p:spPr bwMode="auto">
          <a:xfrm rot="10800000" flipH="1" flipV="1">
            <a:off x="554440" y="3620781"/>
            <a:ext cx="15467" cy="470287"/>
          </a:xfrm>
          <a:prstGeom prst="bentConnector3">
            <a:avLst>
              <a:gd name="adj1" fmla="val -1477985"/>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14" name="正方形/長方形 13">
            <a:extLst>
              <a:ext uri="{FF2B5EF4-FFF2-40B4-BE49-F238E27FC236}">
                <a16:creationId xmlns:a16="http://schemas.microsoft.com/office/drawing/2014/main" id="{3A75C436-ECDD-1FE0-2E74-01E34E0CE5B9}"/>
              </a:ext>
            </a:extLst>
          </p:cNvPr>
          <p:cNvSpPr/>
          <p:nvPr/>
        </p:nvSpPr>
        <p:spPr bwMode="auto">
          <a:xfrm>
            <a:off x="569908" y="3971994"/>
            <a:ext cx="460375" cy="23815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2886546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480E5-FE26-5907-6E78-019D05C23710}"/>
            </a:ext>
          </a:extLst>
        </p:cNvPr>
        <p:cNvGrpSpPr/>
        <p:nvPr/>
      </p:nvGrpSpPr>
      <p:grpSpPr>
        <a:xfrm>
          <a:off x="0" y="0"/>
          <a:ext cx="0" cy="0"/>
          <a:chOff x="0" y="0"/>
          <a:chExt cx="0" cy="0"/>
        </a:xfrm>
      </p:grpSpPr>
      <p:pic>
        <p:nvPicPr>
          <p:cNvPr id="8" name="図 7" descr="The image shows a Power Apps interface with a user selecting an option to add a flow, which is part of the building permit request system.&#10;&#10;AI 生成コンテンツは誤りを含む可能性があります。">
            <a:extLst>
              <a:ext uri="{FF2B5EF4-FFF2-40B4-BE49-F238E27FC236}">
                <a16:creationId xmlns:a16="http://schemas.microsoft.com/office/drawing/2014/main" id="{12D07A6B-FC5B-070A-79BD-1DDC9F8FE814}"/>
              </a:ext>
            </a:extLst>
          </p:cNvPr>
          <p:cNvPicPr>
            <a:picLocks noChangeAspect="1"/>
          </p:cNvPicPr>
          <p:nvPr/>
        </p:nvPicPr>
        <p:blipFill>
          <a:blip r:embed="rId3"/>
          <a:stretch>
            <a:fillRect/>
          </a:stretch>
        </p:blipFill>
        <p:spPr>
          <a:xfrm>
            <a:off x="2133599" y="2490368"/>
            <a:ext cx="4877051" cy="3759393"/>
          </a:xfrm>
          <a:prstGeom prst="rect">
            <a:avLst/>
          </a:prstGeom>
        </p:spPr>
      </p:pic>
      <p:sp>
        <p:nvSpPr>
          <p:cNvPr id="2" name="タイトル 1">
            <a:extLst>
              <a:ext uri="{FF2B5EF4-FFF2-40B4-BE49-F238E27FC236}">
                <a16:creationId xmlns:a16="http://schemas.microsoft.com/office/drawing/2014/main" id="{DBC95164-F35A-ED85-2297-4FD44389BFF6}"/>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96F3431A-80F5-5E0F-30F3-3C9D3613E0CE}"/>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70</a:t>
            </a:fld>
            <a:endParaRPr lang="en-US" altLang="ja-JP"/>
          </a:p>
        </p:txBody>
      </p:sp>
      <p:sp>
        <p:nvSpPr>
          <p:cNvPr id="35" name="テキスト ボックス 34">
            <a:extLst>
              <a:ext uri="{FF2B5EF4-FFF2-40B4-BE49-F238E27FC236}">
                <a16:creationId xmlns:a16="http://schemas.microsoft.com/office/drawing/2014/main" id="{2CB95866-DCAE-8563-8126-4903DDC19DDD}"/>
              </a:ext>
            </a:extLst>
          </p:cNvPr>
          <p:cNvSpPr txBox="1"/>
          <p:nvPr/>
        </p:nvSpPr>
        <p:spPr>
          <a:xfrm>
            <a:off x="554441" y="1476129"/>
            <a:ext cx="8589559" cy="869469"/>
          </a:xfrm>
          <a:prstGeom prst="rect">
            <a:avLst/>
          </a:prstGeom>
          <a:noFill/>
        </p:spPr>
        <p:txBody>
          <a:bodyPr wrap="square" rtlCol="0">
            <a:spAutoFit/>
          </a:bodyPr>
          <a:lstStyle/>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㉗「＋フローの追加」を押下し、検索欄に「建物」と入力する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㉘「建物修繕依頼システム</a:t>
            </a:r>
            <a:r>
              <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_</a:t>
            </a: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申請」を押下する</a:t>
            </a:r>
          </a:p>
        </p:txBody>
      </p:sp>
      <p:sp>
        <p:nvSpPr>
          <p:cNvPr id="3" name="四角形: 角を丸くする 2">
            <a:extLst>
              <a:ext uri="{FF2B5EF4-FFF2-40B4-BE49-F238E27FC236}">
                <a16:creationId xmlns:a16="http://schemas.microsoft.com/office/drawing/2014/main" id="{AC23C1EE-4004-7C79-71EB-AABDF89AA5CD}"/>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EABAC3FF-CC28-F76F-BCEC-CDE05961BA3E}"/>
              </a:ext>
            </a:extLst>
          </p:cNvPr>
          <p:cNvSpPr/>
          <p:nvPr/>
        </p:nvSpPr>
        <p:spPr bwMode="auto">
          <a:xfrm flipV="1">
            <a:off x="2686050" y="4370063"/>
            <a:ext cx="1076325" cy="2686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1" name="コネクタ: カギ線 10">
            <a:extLst>
              <a:ext uri="{FF2B5EF4-FFF2-40B4-BE49-F238E27FC236}">
                <a16:creationId xmlns:a16="http://schemas.microsoft.com/office/drawing/2014/main" id="{356409EA-BBE1-28AB-25DF-9477AF807E4E}"/>
              </a:ext>
            </a:extLst>
          </p:cNvPr>
          <p:cNvCxnSpPr>
            <a:cxnSpLocks/>
            <a:stCxn id="7" idx="1"/>
            <a:endCxn id="12" idx="1"/>
          </p:cNvCxnSpPr>
          <p:nvPr/>
        </p:nvCxnSpPr>
        <p:spPr bwMode="auto">
          <a:xfrm rot="10800000" flipV="1">
            <a:off x="2686050" y="4504367"/>
            <a:ext cx="12700" cy="647999"/>
          </a:xfrm>
          <a:prstGeom prst="bentConnector3">
            <a:avLst>
              <a:gd name="adj1" fmla="val 1800000"/>
            </a:avLst>
          </a:prstGeom>
          <a:solidFill>
            <a:schemeClr val="accent1"/>
          </a:solidFill>
          <a:ln w="28575" cap="flat" cmpd="sng" algn="ctr">
            <a:solidFill>
              <a:srgbClr val="FF0000"/>
            </a:solidFill>
            <a:prstDash val="solid"/>
            <a:round/>
            <a:headEnd type="none" w="med" len="med"/>
            <a:tailEnd type="triangle"/>
          </a:ln>
          <a:effectLst/>
        </p:spPr>
      </p:cxnSp>
      <p:sp>
        <p:nvSpPr>
          <p:cNvPr id="12" name="正方形/長方形 11">
            <a:extLst>
              <a:ext uri="{FF2B5EF4-FFF2-40B4-BE49-F238E27FC236}">
                <a16:creationId xmlns:a16="http://schemas.microsoft.com/office/drawing/2014/main" id="{5CF15B41-8F95-76F1-0AA0-229378E94034}"/>
              </a:ext>
            </a:extLst>
          </p:cNvPr>
          <p:cNvSpPr/>
          <p:nvPr/>
        </p:nvSpPr>
        <p:spPr bwMode="auto">
          <a:xfrm flipV="1">
            <a:off x="2686050" y="5075707"/>
            <a:ext cx="1066799" cy="15332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4" name="正方形/長方形 13">
            <a:extLst>
              <a:ext uri="{FF2B5EF4-FFF2-40B4-BE49-F238E27FC236}">
                <a16:creationId xmlns:a16="http://schemas.microsoft.com/office/drawing/2014/main" id="{5E6869E9-BB15-92B9-3D3F-5120E6C767D8}"/>
              </a:ext>
            </a:extLst>
          </p:cNvPr>
          <p:cNvSpPr/>
          <p:nvPr/>
        </p:nvSpPr>
        <p:spPr bwMode="auto">
          <a:xfrm flipV="1">
            <a:off x="2733675" y="5858993"/>
            <a:ext cx="1924050" cy="39076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5" name="コネクタ: カギ線 14">
            <a:extLst>
              <a:ext uri="{FF2B5EF4-FFF2-40B4-BE49-F238E27FC236}">
                <a16:creationId xmlns:a16="http://schemas.microsoft.com/office/drawing/2014/main" id="{F5D22E5D-21DF-1BBF-1883-E15F47032864}"/>
              </a:ext>
            </a:extLst>
          </p:cNvPr>
          <p:cNvCxnSpPr>
            <a:cxnSpLocks/>
            <a:stCxn id="12" idx="0"/>
            <a:endCxn id="14" idx="1"/>
          </p:cNvCxnSpPr>
          <p:nvPr/>
        </p:nvCxnSpPr>
        <p:spPr bwMode="auto">
          <a:xfrm rot="5400000">
            <a:off x="2563889" y="5398815"/>
            <a:ext cx="825348" cy="485775"/>
          </a:xfrm>
          <a:prstGeom prst="bentConnector4">
            <a:avLst>
              <a:gd name="adj1" fmla="val 38164"/>
              <a:gd name="adj2" fmla="val 147059"/>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8249073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07B36-3E43-14AC-B39A-5F1099D9D01E}"/>
            </a:ext>
          </a:extLst>
        </p:cNvPr>
        <p:cNvGrpSpPr/>
        <p:nvPr/>
      </p:nvGrpSpPr>
      <p:grpSpPr>
        <a:xfrm>
          <a:off x="0" y="0"/>
          <a:ext cx="0" cy="0"/>
          <a:chOff x="0" y="0"/>
          <a:chExt cx="0" cy="0"/>
        </a:xfrm>
      </p:grpSpPr>
      <p:pic>
        <p:nvPicPr>
          <p:cNvPr id="6" name="図 5" descr="The image shows a user interface with a form for submitting a construction repair request, including fields for construction details, date, and text.&#10;&#10;AI 生成コンテンツは誤りを含む可能性があります。">
            <a:extLst>
              <a:ext uri="{FF2B5EF4-FFF2-40B4-BE49-F238E27FC236}">
                <a16:creationId xmlns:a16="http://schemas.microsoft.com/office/drawing/2014/main" id="{74332198-ED3C-3F04-6307-71AC8184EC96}"/>
              </a:ext>
            </a:extLst>
          </p:cNvPr>
          <p:cNvPicPr>
            <a:picLocks noChangeAspect="1"/>
          </p:cNvPicPr>
          <p:nvPr/>
        </p:nvPicPr>
        <p:blipFill>
          <a:blip r:embed="rId3"/>
          <a:stretch>
            <a:fillRect/>
          </a:stretch>
        </p:blipFill>
        <p:spPr>
          <a:xfrm>
            <a:off x="1390650" y="3146341"/>
            <a:ext cx="6048375" cy="3364049"/>
          </a:xfrm>
          <a:prstGeom prst="rect">
            <a:avLst/>
          </a:prstGeom>
        </p:spPr>
      </p:pic>
      <p:sp>
        <p:nvSpPr>
          <p:cNvPr id="2" name="タイトル 1">
            <a:extLst>
              <a:ext uri="{FF2B5EF4-FFF2-40B4-BE49-F238E27FC236}">
                <a16:creationId xmlns:a16="http://schemas.microsoft.com/office/drawing/2014/main" id="{AD7C34E5-F610-A338-E18F-53B838C4A6B1}"/>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625E3ED7-CEE1-F761-E304-30E1B47731EE}"/>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71</a:t>
            </a:fld>
            <a:endParaRPr lang="en-US" altLang="ja-JP"/>
          </a:p>
        </p:txBody>
      </p:sp>
      <p:sp>
        <p:nvSpPr>
          <p:cNvPr id="35" name="テキスト ボックス 34">
            <a:extLst>
              <a:ext uri="{FF2B5EF4-FFF2-40B4-BE49-F238E27FC236}">
                <a16:creationId xmlns:a16="http://schemas.microsoft.com/office/drawing/2014/main" id="{030A17BD-EA5D-8964-8586-DF5288A8B1D9}"/>
              </a:ext>
            </a:extLst>
          </p:cNvPr>
          <p:cNvSpPr txBox="1"/>
          <p:nvPr/>
        </p:nvSpPr>
        <p:spPr>
          <a:xfrm>
            <a:off x="554441" y="1476129"/>
            <a:ext cx="8589559" cy="1752018"/>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㉙「新規建物修繕情報登録画面」の「☑」アイコンを押下し、</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OnSelect</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に「</a:t>
            </a:r>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建物修繕依頼システム</a:t>
            </a:r>
            <a:r>
              <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_</a:t>
            </a:r>
            <a:r>
              <a:rPr lang="ja-JP" altLang="en-US"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申請</a:t>
            </a:r>
            <a:r>
              <a:rPr lang="en-US" altLang="ja-JP" sz="12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.Run(DataCardValue10.Selected.Value,DataCardValue11.Text,DataCardValue12.Selected.Value,DataCardValue13.SelectedDate,DataCardValue14.Text,DataCardValue15.Text);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SubmitForm</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(EditForm1)</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」の前に入力する　</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次のページに注意事項あり</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2B897AEB-5938-DCB8-D0E7-E39117335C93}"/>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4FD3DBF0-BECB-E8E9-F2AD-E03FA9CBAEE4}"/>
              </a:ext>
            </a:extLst>
          </p:cNvPr>
          <p:cNvSpPr/>
          <p:nvPr/>
        </p:nvSpPr>
        <p:spPr bwMode="auto">
          <a:xfrm flipV="1">
            <a:off x="5124450" y="3858110"/>
            <a:ext cx="447675" cy="26861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11" name="コネクタ: カギ線 10">
            <a:extLst>
              <a:ext uri="{FF2B5EF4-FFF2-40B4-BE49-F238E27FC236}">
                <a16:creationId xmlns:a16="http://schemas.microsoft.com/office/drawing/2014/main" id="{4ABFC2CD-6334-0339-8542-7100C7D17006}"/>
              </a:ext>
            </a:extLst>
          </p:cNvPr>
          <p:cNvCxnSpPr>
            <a:cxnSpLocks/>
            <a:stCxn id="7" idx="1"/>
            <a:endCxn id="12" idx="1"/>
          </p:cNvCxnSpPr>
          <p:nvPr/>
        </p:nvCxnSpPr>
        <p:spPr bwMode="auto">
          <a:xfrm rot="10800000">
            <a:off x="1390650" y="3610837"/>
            <a:ext cx="3733800" cy="381579"/>
          </a:xfrm>
          <a:prstGeom prst="bentConnector3">
            <a:avLst>
              <a:gd name="adj1" fmla="val 106122"/>
            </a:avLst>
          </a:prstGeom>
          <a:solidFill>
            <a:schemeClr val="accent1"/>
          </a:solidFill>
          <a:ln w="28575" cap="flat" cmpd="sng" algn="ctr">
            <a:solidFill>
              <a:srgbClr val="FF0000"/>
            </a:solidFill>
            <a:prstDash val="solid"/>
            <a:round/>
            <a:headEnd type="none" w="med" len="med"/>
            <a:tailEnd type="triangle"/>
          </a:ln>
          <a:effectLst/>
        </p:spPr>
      </p:cxnSp>
      <p:sp>
        <p:nvSpPr>
          <p:cNvPr id="12" name="正方形/長方形 11">
            <a:extLst>
              <a:ext uri="{FF2B5EF4-FFF2-40B4-BE49-F238E27FC236}">
                <a16:creationId xmlns:a16="http://schemas.microsoft.com/office/drawing/2014/main" id="{073CE60C-0EC4-04ED-1667-6C5C79C04924}"/>
              </a:ext>
            </a:extLst>
          </p:cNvPr>
          <p:cNvSpPr/>
          <p:nvPr/>
        </p:nvSpPr>
        <p:spPr bwMode="auto">
          <a:xfrm flipV="1">
            <a:off x="1390650" y="3476532"/>
            <a:ext cx="6048375" cy="26860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240417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AA9A6-CE68-3777-FC24-5B29032B626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E4B520A-DF7C-8E30-E1BB-136381F64956}"/>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E859AF4B-08F6-0552-7C31-0F2EB749242B}"/>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72</a:t>
            </a:fld>
            <a:endParaRPr lang="en-US" altLang="ja-JP"/>
          </a:p>
        </p:txBody>
      </p:sp>
      <p:sp>
        <p:nvSpPr>
          <p:cNvPr id="35" name="テキスト ボックス 34">
            <a:extLst>
              <a:ext uri="{FF2B5EF4-FFF2-40B4-BE49-F238E27FC236}">
                <a16:creationId xmlns:a16="http://schemas.microsoft.com/office/drawing/2014/main" id="{AF91E38F-1531-D476-23DF-1EDFA839D065}"/>
              </a:ext>
            </a:extLst>
          </p:cNvPr>
          <p:cNvSpPr txBox="1"/>
          <p:nvPr/>
        </p:nvSpPr>
        <p:spPr>
          <a:xfrm>
            <a:off x="554441" y="1476129"/>
            <a:ext cx="8589559" cy="1511952"/>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エラーが出る場合：「</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…Run(DataCardValue10.Selected.Value,…); </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」において数字部分は変わる可能性がある。ツリービューの</a:t>
            </a:r>
            <a:r>
              <a:rPr lang="en-US" altLang="ja-JP" b="0" err="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DataCardValue</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の値をそれぞれ確認し、対応する数字に修正する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CC9CE1FB-9946-4006-C52C-386D110055CB}"/>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4</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担当者にメールが届くようにしよう！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8" name="図 7" descr="The image appears to be a screenshot from an interface of an application, likely a mobile app, featuring a form for creating or editing building information.&#10;&#10;AI 生成コンテンツは誤りを含む可能性があります。">
            <a:extLst>
              <a:ext uri="{FF2B5EF4-FFF2-40B4-BE49-F238E27FC236}">
                <a16:creationId xmlns:a16="http://schemas.microsoft.com/office/drawing/2014/main" id="{A9E782FF-2FEF-8FA9-7790-B7E35494B0FA}"/>
              </a:ext>
            </a:extLst>
          </p:cNvPr>
          <p:cNvPicPr>
            <a:picLocks noChangeAspect="1"/>
          </p:cNvPicPr>
          <p:nvPr/>
        </p:nvPicPr>
        <p:blipFill>
          <a:blip r:embed="rId3"/>
          <a:stretch>
            <a:fillRect/>
          </a:stretch>
        </p:blipFill>
        <p:spPr>
          <a:xfrm>
            <a:off x="4783541" y="2391234"/>
            <a:ext cx="1692735" cy="4230017"/>
          </a:xfrm>
          <a:prstGeom prst="rect">
            <a:avLst/>
          </a:prstGeom>
        </p:spPr>
      </p:pic>
      <p:sp>
        <p:nvSpPr>
          <p:cNvPr id="12" name="正方形/長方形 11">
            <a:extLst>
              <a:ext uri="{FF2B5EF4-FFF2-40B4-BE49-F238E27FC236}">
                <a16:creationId xmlns:a16="http://schemas.microsoft.com/office/drawing/2014/main" id="{1E4C3801-FAF3-DE9B-B33F-689E9D1D7F7A}"/>
              </a:ext>
            </a:extLst>
          </p:cNvPr>
          <p:cNvSpPr/>
          <p:nvPr/>
        </p:nvSpPr>
        <p:spPr bwMode="auto">
          <a:xfrm flipV="1">
            <a:off x="4838700" y="5408536"/>
            <a:ext cx="1525991" cy="15406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28570382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906B8-6CEB-3F35-2C78-453FDC93CCA9}"/>
            </a:ext>
          </a:extLst>
        </p:cNvPr>
        <p:cNvGrpSpPr/>
        <p:nvPr/>
      </p:nvGrpSpPr>
      <p:grpSpPr>
        <a:xfrm>
          <a:off x="0" y="0"/>
          <a:ext cx="0" cy="0"/>
          <a:chOff x="0" y="0"/>
          <a:chExt cx="0" cy="0"/>
        </a:xfrm>
      </p:grpSpPr>
      <p:pic>
        <p:nvPicPr>
          <p:cNvPr id="6" name="図 5" descr="The image displays a Power Apps interface with a Japanese environment, featuring various elements such as a tree view, a search bar, a property section, and a gallery of images.&#10;&#10;AI 生成コンテンツは誤りを含む可能性があります。">
            <a:extLst>
              <a:ext uri="{FF2B5EF4-FFF2-40B4-BE49-F238E27FC236}">
                <a16:creationId xmlns:a16="http://schemas.microsoft.com/office/drawing/2014/main" id="{F312773B-0390-C365-61BA-74390E74167B}"/>
              </a:ext>
            </a:extLst>
          </p:cNvPr>
          <p:cNvPicPr>
            <a:picLocks noChangeAspect="1"/>
          </p:cNvPicPr>
          <p:nvPr/>
        </p:nvPicPr>
        <p:blipFill>
          <a:blip r:embed="rId3"/>
          <a:stretch>
            <a:fillRect/>
          </a:stretch>
        </p:blipFill>
        <p:spPr>
          <a:xfrm>
            <a:off x="596461" y="2492772"/>
            <a:ext cx="7719461" cy="3538226"/>
          </a:xfrm>
          <a:prstGeom prst="rect">
            <a:avLst/>
          </a:prstGeom>
        </p:spPr>
      </p:pic>
      <p:sp>
        <p:nvSpPr>
          <p:cNvPr id="2" name="タイトル 1">
            <a:extLst>
              <a:ext uri="{FF2B5EF4-FFF2-40B4-BE49-F238E27FC236}">
                <a16:creationId xmlns:a16="http://schemas.microsoft.com/office/drawing/2014/main" id="{8197998E-77D6-8573-F1B8-57411CA480CC}"/>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0420AC0D-3D4F-7D61-FE85-139510E23F0E}"/>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73</a:t>
            </a:fld>
            <a:endParaRPr lang="en-US" altLang="ja-JP"/>
          </a:p>
        </p:txBody>
      </p:sp>
      <p:sp>
        <p:nvSpPr>
          <p:cNvPr id="35" name="テキスト ボックス 34">
            <a:extLst>
              <a:ext uri="{FF2B5EF4-FFF2-40B4-BE49-F238E27FC236}">
                <a16:creationId xmlns:a16="http://schemas.microsoft.com/office/drawing/2014/main" id="{1F216DFF-E707-1B88-9C1F-F4C9CA193C62}"/>
              </a:ext>
            </a:extLst>
          </p:cNvPr>
          <p:cNvSpPr txBox="1"/>
          <p:nvPr/>
        </p:nvSpPr>
        <p:spPr>
          <a:xfrm>
            <a:off x="554441" y="1476129"/>
            <a:ext cx="8589559" cy="1872051"/>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完成したので、実際に建物修繕依頼を申請してみましょう！</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①「ホーム画面」を押下し、再生ボタンを押下する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5D91F7A5-2FA2-4A6A-FC95-A6A6C8B253FC}"/>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建物修繕依頼システムの動作確認</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BD5AF527-0B84-C09B-818E-6BE81FCD9666}"/>
              </a:ext>
            </a:extLst>
          </p:cNvPr>
          <p:cNvSpPr/>
          <p:nvPr/>
        </p:nvSpPr>
        <p:spPr bwMode="auto">
          <a:xfrm flipV="1">
            <a:off x="828078" y="3955121"/>
            <a:ext cx="1202853" cy="164491"/>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a:extLst>
              <a:ext uri="{FF2B5EF4-FFF2-40B4-BE49-F238E27FC236}">
                <a16:creationId xmlns:a16="http://schemas.microsoft.com/office/drawing/2014/main" id="{7F3B46E2-CD4F-2FB4-ABDD-98B3D0B13E3A}"/>
              </a:ext>
            </a:extLst>
          </p:cNvPr>
          <p:cNvSpPr/>
          <p:nvPr/>
        </p:nvSpPr>
        <p:spPr bwMode="auto">
          <a:xfrm flipV="1">
            <a:off x="7543301" y="2743943"/>
            <a:ext cx="153395" cy="14785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9A76D918-7990-5BCD-7059-69B6F4040844}"/>
              </a:ext>
            </a:extLst>
          </p:cNvPr>
          <p:cNvCxnSpPr>
            <a:cxnSpLocks/>
            <a:stCxn id="12" idx="3"/>
            <a:endCxn id="7" idx="1"/>
          </p:cNvCxnSpPr>
          <p:nvPr/>
        </p:nvCxnSpPr>
        <p:spPr bwMode="auto">
          <a:xfrm flipV="1">
            <a:off x="2030931" y="2817870"/>
            <a:ext cx="5512370" cy="1219496"/>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5193344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6B7D1-35BF-861F-B095-12DA6E5A2AD6}"/>
            </a:ext>
          </a:extLst>
        </p:cNvPr>
        <p:cNvGrpSpPr/>
        <p:nvPr/>
      </p:nvGrpSpPr>
      <p:grpSpPr>
        <a:xfrm>
          <a:off x="0" y="0"/>
          <a:ext cx="0" cy="0"/>
          <a:chOff x="0" y="0"/>
          <a:chExt cx="0" cy="0"/>
        </a:xfrm>
      </p:grpSpPr>
      <p:pic>
        <p:nvPicPr>
          <p:cNvPr id="11" name="図 10" descr="The image displays a form for submitting a building repair request, including fields for building name, situation, category, and registration date.&#10;&#10;AI 生成コンテンツは誤りを含む可能性があります。">
            <a:extLst>
              <a:ext uri="{FF2B5EF4-FFF2-40B4-BE49-F238E27FC236}">
                <a16:creationId xmlns:a16="http://schemas.microsoft.com/office/drawing/2014/main" id="{039FF043-67CC-1750-C48E-FB5EC1DFE161}"/>
              </a:ext>
            </a:extLst>
          </p:cNvPr>
          <p:cNvPicPr>
            <a:picLocks noChangeAspect="1"/>
          </p:cNvPicPr>
          <p:nvPr/>
        </p:nvPicPr>
        <p:blipFill>
          <a:blip r:embed="rId3"/>
          <a:stretch>
            <a:fillRect/>
          </a:stretch>
        </p:blipFill>
        <p:spPr>
          <a:xfrm>
            <a:off x="4849221" y="2854244"/>
            <a:ext cx="2311976" cy="3784741"/>
          </a:xfrm>
          <a:prstGeom prst="rect">
            <a:avLst/>
          </a:prstGeom>
        </p:spPr>
      </p:pic>
      <p:pic>
        <p:nvPicPr>
          <p:cNvPr id="8" name="図 7" descr="The image shows a computer screen with a web browser interface, displaying a Japanese language web page with a search bar and an empty document area.&#10;&#10;AI 生成コンテンツは誤りを含む可能性があります。">
            <a:extLst>
              <a:ext uri="{FF2B5EF4-FFF2-40B4-BE49-F238E27FC236}">
                <a16:creationId xmlns:a16="http://schemas.microsoft.com/office/drawing/2014/main" id="{3021A33E-0C93-09D4-FEFD-974F2CEB1DB4}"/>
              </a:ext>
            </a:extLst>
          </p:cNvPr>
          <p:cNvPicPr>
            <a:picLocks noChangeAspect="1"/>
          </p:cNvPicPr>
          <p:nvPr/>
        </p:nvPicPr>
        <p:blipFill>
          <a:blip r:embed="rId4"/>
          <a:stretch>
            <a:fillRect/>
          </a:stretch>
        </p:blipFill>
        <p:spPr>
          <a:xfrm>
            <a:off x="428916" y="3055877"/>
            <a:ext cx="2092904" cy="3432009"/>
          </a:xfrm>
          <a:prstGeom prst="rect">
            <a:avLst/>
          </a:prstGeom>
        </p:spPr>
      </p:pic>
      <p:sp>
        <p:nvSpPr>
          <p:cNvPr id="2" name="タイトル 1">
            <a:extLst>
              <a:ext uri="{FF2B5EF4-FFF2-40B4-BE49-F238E27FC236}">
                <a16:creationId xmlns:a16="http://schemas.microsoft.com/office/drawing/2014/main" id="{E21ADD34-2AD1-93DB-B57F-A6D02634517A}"/>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9AE990C2-C7BC-7EB1-E868-C4E79693EEE6}"/>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74</a:t>
            </a:fld>
            <a:endParaRPr lang="en-US" altLang="ja-JP"/>
          </a:p>
        </p:txBody>
      </p:sp>
      <p:sp>
        <p:nvSpPr>
          <p:cNvPr id="35" name="テキスト ボックス 34">
            <a:extLst>
              <a:ext uri="{FF2B5EF4-FFF2-40B4-BE49-F238E27FC236}">
                <a16:creationId xmlns:a16="http://schemas.microsoft.com/office/drawing/2014/main" id="{E0B3F314-4B8A-63E3-25BB-4D2B3054EDA1}"/>
              </a:ext>
            </a:extLst>
          </p:cNvPr>
          <p:cNvSpPr txBox="1"/>
          <p:nvPr/>
        </p:nvSpPr>
        <p:spPr>
          <a:xfrm>
            <a:off x="554441" y="1476129"/>
            <a:ext cx="8589559" cy="1511952"/>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②右上の「＋」を押下する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③「建物名」と「写真」、「状況」、「カテゴリ」、「登録日」を入力し、「✓」を押下する　</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「登録者（名前）」と「登録者（メールアドレス）」が自動で入力されていることを確認する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7A9DA769-23CE-506F-6F53-B613AE47CAB0}"/>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建物修繕依頼システムの動作確認</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55D72E11-6BE6-8CDC-1A67-621913FFBCBB}"/>
              </a:ext>
            </a:extLst>
          </p:cNvPr>
          <p:cNvSpPr/>
          <p:nvPr/>
        </p:nvSpPr>
        <p:spPr bwMode="auto">
          <a:xfrm flipV="1">
            <a:off x="2136808" y="3156223"/>
            <a:ext cx="167209" cy="17411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a:extLst>
              <a:ext uri="{FF2B5EF4-FFF2-40B4-BE49-F238E27FC236}">
                <a16:creationId xmlns:a16="http://schemas.microsoft.com/office/drawing/2014/main" id="{43A4064E-075E-C748-B7EC-21A2204F3218}"/>
              </a:ext>
            </a:extLst>
          </p:cNvPr>
          <p:cNvSpPr/>
          <p:nvPr/>
        </p:nvSpPr>
        <p:spPr bwMode="auto">
          <a:xfrm flipV="1">
            <a:off x="4849220" y="2883738"/>
            <a:ext cx="2157972" cy="375524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9" name="コネクタ: カギ線 8">
            <a:extLst>
              <a:ext uri="{FF2B5EF4-FFF2-40B4-BE49-F238E27FC236}">
                <a16:creationId xmlns:a16="http://schemas.microsoft.com/office/drawing/2014/main" id="{943051A7-C99D-3845-C5D2-AFFE9637851C}"/>
              </a:ext>
            </a:extLst>
          </p:cNvPr>
          <p:cNvCxnSpPr>
            <a:cxnSpLocks/>
            <a:stCxn id="12" idx="3"/>
            <a:endCxn id="7" idx="1"/>
          </p:cNvCxnSpPr>
          <p:nvPr/>
        </p:nvCxnSpPr>
        <p:spPr bwMode="auto">
          <a:xfrm>
            <a:off x="2304017" y="3243281"/>
            <a:ext cx="2545203" cy="1518080"/>
          </a:xfrm>
          <a:prstGeom prst="bentConnector3">
            <a:avLst>
              <a:gd name="adj1" fmla="val 50000"/>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6886989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F363F-CBD1-E25B-3E34-E31454AF5E8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F3F7214-5AC9-24A3-BDBE-B1D037CB5599}"/>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建物修繕依頼システム展開手順</a:t>
            </a:r>
            <a:endParaRPr kumimoji="1" lang="ja-JP" altLang="en-US">
              <a:effectLst>
                <a:outerShdw blurRad="38100" dist="38100" dir="2700000" algn="tl">
                  <a:srgbClr val="000000">
                    <a:alpha val="43137"/>
                  </a:srgbClr>
                </a:outerShdw>
              </a:effectLst>
            </a:endParaRPr>
          </a:p>
        </p:txBody>
      </p:sp>
      <p:sp>
        <p:nvSpPr>
          <p:cNvPr id="4" name="スライド番号プレースホルダー 3">
            <a:extLst>
              <a:ext uri="{FF2B5EF4-FFF2-40B4-BE49-F238E27FC236}">
                <a16:creationId xmlns:a16="http://schemas.microsoft.com/office/drawing/2014/main" id="{B328146D-9C86-BF77-5EA5-90C6E0304748}"/>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75</a:t>
            </a:fld>
            <a:endParaRPr lang="en-US" altLang="ja-JP"/>
          </a:p>
        </p:txBody>
      </p:sp>
      <p:sp>
        <p:nvSpPr>
          <p:cNvPr id="35" name="テキスト ボックス 34">
            <a:extLst>
              <a:ext uri="{FF2B5EF4-FFF2-40B4-BE49-F238E27FC236}">
                <a16:creationId xmlns:a16="http://schemas.microsoft.com/office/drawing/2014/main" id="{CF5E984F-864F-E58B-1CAC-401C99D2EC53}"/>
              </a:ext>
            </a:extLst>
          </p:cNvPr>
          <p:cNvSpPr txBox="1"/>
          <p:nvPr/>
        </p:nvSpPr>
        <p:spPr>
          <a:xfrm>
            <a:off x="554441" y="1476129"/>
            <a:ext cx="8589559" cy="791755"/>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④「ホーム画面」に先ほど入力した建物修繕情報が表示されることを確認する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⑤メールが届いていることを確認</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21806A2A-2125-8347-DDA8-25D83EA3A360}"/>
              </a:ext>
            </a:extLst>
          </p:cNvPr>
          <p:cNvSpPr/>
          <p:nvPr/>
        </p:nvSpPr>
        <p:spPr bwMode="auto">
          <a:xfrm>
            <a:off x="428915" y="845685"/>
            <a:ext cx="5954468"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建物修繕依頼システムの動作確認</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CD3815F9-F3C6-3EDE-B95F-67F15859C474}"/>
              </a:ext>
            </a:extLst>
          </p:cNvPr>
          <p:cNvSpPr/>
          <p:nvPr/>
        </p:nvSpPr>
        <p:spPr bwMode="auto">
          <a:xfrm flipV="1">
            <a:off x="2136808" y="3156223"/>
            <a:ext cx="167209" cy="17411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6" name="図 5">
            <a:extLst>
              <a:ext uri="{FF2B5EF4-FFF2-40B4-BE49-F238E27FC236}">
                <a16:creationId xmlns:a16="http://schemas.microsoft.com/office/drawing/2014/main" id="{DA9DA47C-FB26-2597-DCC9-0FCE438AABF4}"/>
              </a:ext>
            </a:extLst>
          </p:cNvPr>
          <p:cNvPicPr>
            <a:picLocks noChangeAspect="1"/>
          </p:cNvPicPr>
          <p:nvPr/>
        </p:nvPicPr>
        <p:blipFill>
          <a:blip r:embed="rId3"/>
          <a:stretch>
            <a:fillRect/>
          </a:stretch>
        </p:blipFill>
        <p:spPr>
          <a:xfrm>
            <a:off x="288510" y="2367814"/>
            <a:ext cx="2534725" cy="4121156"/>
          </a:xfrm>
          <a:prstGeom prst="rect">
            <a:avLst/>
          </a:prstGeom>
        </p:spPr>
      </p:pic>
      <p:sp>
        <p:nvSpPr>
          <p:cNvPr id="10" name="正方形/長方形 9">
            <a:extLst>
              <a:ext uri="{FF2B5EF4-FFF2-40B4-BE49-F238E27FC236}">
                <a16:creationId xmlns:a16="http://schemas.microsoft.com/office/drawing/2014/main" id="{1E69A970-0B6D-13E1-F654-CD937EA7174B}"/>
              </a:ext>
            </a:extLst>
          </p:cNvPr>
          <p:cNvSpPr/>
          <p:nvPr/>
        </p:nvSpPr>
        <p:spPr bwMode="auto">
          <a:xfrm flipV="1">
            <a:off x="288510" y="2970765"/>
            <a:ext cx="2157972" cy="458235"/>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5" name="正方形/長方形 14">
            <a:extLst>
              <a:ext uri="{FF2B5EF4-FFF2-40B4-BE49-F238E27FC236}">
                <a16:creationId xmlns:a16="http://schemas.microsoft.com/office/drawing/2014/main" id="{2B9F65F4-99EC-E4C8-12D4-9A3900F850BA}"/>
              </a:ext>
            </a:extLst>
          </p:cNvPr>
          <p:cNvSpPr>
            <a:spLocks noGrp="1" noRot="1" noMove="1" noResize="1" noEditPoints="1" noAdjustHandles="1" noChangeArrowheads="1" noChangeShapeType="1"/>
          </p:cNvSpPr>
          <p:nvPr/>
        </p:nvSpPr>
        <p:spPr bwMode="auto">
          <a:xfrm>
            <a:off x="3406149" y="4010024"/>
            <a:ext cx="2356476" cy="31635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6" name="正方形/長方形 15">
            <a:extLst>
              <a:ext uri="{FF2B5EF4-FFF2-40B4-BE49-F238E27FC236}">
                <a16:creationId xmlns:a16="http://schemas.microsoft.com/office/drawing/2014/main" id="{99737383-E0D1-3B4C-54B7-4433B80D29FE}"/>
              </a:ext>
            </a:extLst>
          </p:cNvPr>
          <p:cNvSpPr>
            <a:spLocks noGrp="1" noRot="1" noMove="1" noResize="1" noEditPoints="1" noAdjustHandles="1" noChangeArrowheads="1" noChangeShapeType="1"/>
          </p:cNvSpPr>
          <p:nvPr/>
        </p:nvSpPr>
        <p:spPr bwMode="auto">
          <a:xfrm>
            <a:off x="3979281" y="3330340"/>
            <a:ext cx="2404101" cy="42251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pic>
        <p:nvPicPr>
          <p:cNvPr id="7" name="図 6">
            <a:extLst>
              <a:ext uri="{FF2B5EF4-FFF2-40B4-BE49-F238E27FC236}">
                <a16:creationId xmlns:a16="http://schemas.microsoft.com/office/drawing/2014/main" id="{97E0EFA7-93A5-5246-D436-C9097645C3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2731" y="2249878"/>
            <a:ext cx="4048337" cy="4294951"/>
          </a:xfrm>
          <a:prstGeom prst="rect">
            <a:avLst/>
          </a:prstGeom>
        </p:spPr>
      </p:pic>
    </p:spTree>
    <p:extLst>
      <p:ext uri="{BB962C8B-B14F-4D97-AF65-F5344CB8AC3E}">
        <p14:creationId xmlns:p14="http://schemas.microsoft.com/office/powerpoint/2010/main" val="3367934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97A52-5D70-B951-82E3-0541C5BCFDF5}"/>
            </a:ext>
          </a:extLst>
        </p:cNvPr>
        <p:cNvGrpSpPr/>
        <p:nvPr/>
      </p:nvGrpSpPr>
      <p:grpSpPr>
        <a:xfrm>
          <a:off x="0" y="0"/>
          <a:ext cx="0" cy="0"/>
          <a:chOff x="0" y="0"/>
          <a:chExt cx="0" cy="0"/>
        </a:xfrm>
      </p:grpSpPr>
      <p:pic>
        <p:nvPicPr>
          <p:cNvPr id="6" name="図 5" descr="Building Repair Request System&#10;&#10;AI 生成コンテンツは誤りを含む可能性があります。">
            <a:extLst>
              <a:ext uri="{FF2B5EF4-FFF2-40B4-BE49-F238E27FC236}">
                <a16:creationId xmlns:a16="http://schemas.microsoft.com/office/drawing/2014/main" id="{6708F099-245E-6BE3-12FA-2034070CCC40}"/>
              </a:ext>
            </a:extLst>
          </p:cNvPr>
          <p:cNvPicPr>
            <a:picLocks noChangeAspect="1"/>
          </p:cNvPicPr>
          <p:nvPr/>
        </p:nvPicPr>
        <p:blipFill>
          <a:blip r:embed="rId3"/>
          <a:stretch>
            <a:fillRect/>
          </a:stretch>
        </p:blipFill>
        <p:spPr>
          <a:xfrm>
            <a:off x="333666" y="2973923"/>
            <a:ext cx="3109568" cy="2720319"/>
          </a:xfrm>
          <a:prstGeom prst="rect">
            <a:avLst/>
          </a:prstGeom>
        </p:spPr>
      </p:pic>
      <p:sp>
        <p:nvSpPr>
          <p:cNvPr id="2" name="タイトル 1">
            <a:extLst>
              <a:ext uri="{FF2B5EF4-FFF2-40B4-BE49-F238E27FC236}">
                <a16:creationId xmlns:a16="http://schemas.microsoft.com/office/drawing/2014/main" id="{F768BE5E-9E38-5DBE-BB85-6FADA4648DB5}"/>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AC3F3817-ECA6-A722-DF9A-7E0B72FD19EA}"/>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8</a:t>
            </a:fld>
            <a:endParaRPr lang="en-US" altLang="ja-JP"/>
          </a:p>
        </p:txBody>
      </p:sp>
      <p:sp>
        <p:nvSpPr>
          <p:cNvPr id="35" name="テキスト ボックス 34">
            <a:extLst>
              <a:ext uri="{FF2B5EF4-FFF2-40B4-BE49-F238E27FC236}">
                <a16:creationId xmlns:a16="http://schemas.microsoft.com/office/drawing/2014/main" id="{737EF766-C4B5-02D6-D8CB-2A2B06C94F99}"/>
              </a:ext>
            </a:extLst>
          </p:cNvPr>
          <p:cNvSpPr txBox="1"/>
          <p:nvPr/>
        </p:nvSpPr>
        <p:spPr>
          <a:xfrm>
            <a:off x="554441" y="1476129"/>
            <a:ext cx="8132359" cy="1191865"/>
          </a:xfrm>
          <a:prstGeom prst="rect">
            <a:avLst/>
          </a:prstGeom>
          <a:noFill/>
        </p:spPr>
        <p:txBody>
          <a:bodyPr wrap="square" rtlCol="0">
            <a:spAutoFit/>
          </a:bodyPr>
          <a:lstStyle/>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⑨リストの名前を入力してくださいに「建物修繕依頼システム」と入力し、</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「作成」を押下する</a:t>
            </a:r>
            <a:endParaRPr lang="en-US" altLang="ja-JP" sz="2000"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⑩「作成」を押下後、自動でリスト画面に遷移する</a:t>
            </a:r>
            <a:endPar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C04EB670-4190-DCCD-0B80-552B5C90507C}"/>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82517B85-8026-DE60-CD2E-9580DBEDD481}"/>
              </a:ext>
            </a:extLst>
          </p:cNvPr>
          <p:cNvSpPr/>
          <p:nvPr/>
        </p:nvSpPr>
        <p:spPr bwMode="auto">
          <a:xfrm>
            <a:off x="1917025" y="5377041"/>
            <a:ext cx="769025" cy="30767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6AA80F34-CF5F-CA44-8483-88647457B8E7}"/>
              </a:ext>
            </a:extLst>
          </p:cNvPr>
          <p:cNvSpPr/>
          <p:nvPr/>
        </p:nvSpPr>
        <p:spPr bwMode="auto">
          <a:xfrm>
            <a:off x="333667" y="3177544"/>
            <a:ext cx="1952334" cy="40385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5240CD52-38CD-121C-E366-7FDC74F9757D}"/>
              </a:ext>
            </a:extLst>
          </p:cNvPr>
          <p:cNvCxnSpPr>
            <a:cxnSpLocks/>
            <a:stCxn id="8" idx="2"/>
            <a:endCxn id="20" idx="0"/>
          </p:cNvCxnSpPr>
          <p:nvPr/>
        </p:nvCxnSpPr>
        <p:spPr bwMode="auto">
          <a:xfrm rot="16200000" flipH="1">
            <a:off x="907866" y="3983368"/>
            <a:ext cx="1795641" cy="991704"/>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pic>
        <p:nvPicPr>
          <p:cNvPr id="15" name="図 14" descr="The image displays a SharePoint interface with a list of buildings for repair requests, including options to search, edit, share, and copy links.&#10;&#10;AI 生成コンテンツは誤りを含む可能性があります。">
            <a:extLst>
              <a:ext uri="{FF2B5EF4-FFF2-40B4-BE49-F238E27FC236}">
                <a16:creationId xmlns:a16="http://schemas.microsoft.com/office/drawing/2014/main" id="{B82A23AE-EC16-FDED-CF4B-8AA2AB565EF0}"/>
              </a:ext>
            </a:extLst>
          </p:cNvPr>
          <p:cNvPicPr>
            <a:picLocks noChangeAspect="1"/>
          </p:cNvPicPr>
          <p:nvPr/>
        </p:nvPicPr>
        <p:blipFill>
          <a:blip r:embed="rId4"/>
          <a:stretch>
            <a:fillRect/>
          </a:stretch>
        </p:blipFill>
        <p:spPr>
          <a:xfrm>
            <a:off x="3787475" y="4086226"/>
            <a:ext cx="5166026" cy="2057482"/>
          </a:xfrm>
          <a:prstGeom prst="rect">
            <a:avLst/>
          </a:prstGeom>
        </p:spPr>
      </p:pic>
    </p:spTree>
    <p:extLst>
      <p:ext uri="{BB962C8B-B14F-4D97-AF65-F5344CB8AC3E}">
        <p14:creationId xmlns:p14="http://schemas.microsoft.com/office/powerpoint/2010/main" val="4003193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45302-2C4E-2351-9B9B-3B48ED57F6D9}"/>
            </a:ext>
          </a:extLst>
        </p:cNvPr>
        <p:cNvGrpSpPr/>
        <p:nvPr/>
      </p:nvGrpSpPr>
      <p:grpSpPr>
        <a:xfrm>
          <a:off x="0" y="0"/>
          <a:ext cx="0" cy="0"/>
          <a:chOff x="0" y="0"/>
          <a:chExt cx="0" cy="0"/>
        </a:xfrm>
      </p:grpSpPr>
      <p:pic>
        <p:nvPicPr>
          <p:cNvPr id="42" name="図 41" descr="The image displays a form with various options for creating a list, including fields for name, description, type, and selectable choices like clinical research unit, lecture unit, clinical lecture unit, management unit, and nursing department, with options to manually add values or cancel.&#10;&#10;AI 生成コンテンツは誤りを含む可能性があります。">
            <a:extLst>
              <a:ext uri="{FF2B5EF4-FFF2-40B4-BE49-F238E27FC236}">
                <a16:creationId xmlns:a16="http://schemas.microsoft.com/office/drawing/2014/main" id="{A481AAFE-3B8A-55A1-84B5-153553ADA1E8}"/>
              </a:ext>
            </a:extLst>
          </p:cNvPr>
          <p:cNvPicPr>
            <a:picLocks noChangeAspect="1"/>
          </p:cNvPicPr>
          <p:nvPr/>
        </p:nvPicPr>
        <p:blipFill>
          <a:blip r:embed="rId3"/>
          <a:stretch>
            <a:fillRect/>
          </a:stretch>
        </p:blipFill>
        <p:spPr>
          <a:xfrm>
            <a:off x="6660507" y="2652800"/>
            <a:ext cx="1388245" cy="3864097"/>
          </a:xfrm>
          <a:prstGeom prst="rect">
            <a:avLst/>
          </a:prstGeom>
        </p:spPr>
      </p:pic>
      <p:pic>
        <p:nvPicPr>
          <p:cNvPr id="37" name="図 36" descr="The image displays a SharePoint page with a list of options for creating and managing building repair requests, including fields for dates, user input, and checkboxes for various settings.&#10;&#10;AI 生成コンテンツは誤りを含む可能性があります。">
            <a:extLst>
              <a:ext uri="{FF2B5EF4-FFF2-40B4-BE49-F238E27FC236}">
                <a16:creationId xmlns:a16="http://schemas.microsoft.com/office/drawing/2014/main" id="{F7E2C269-4E3D-80D9-7B21-2F640C06D0F7}"/>
              </a:ext>
            </a:extLst>
          </p:cNvPr>
          <p:cNvPicPr>
            <a:picLocks noChangeAspect="1"/>
          </p:cNvPicPr>
          <p:nvPr/>
        </p:nvPicPr>
        <p:blipFill>
          <a:blip r:embed="rId4"/>
          <a:stretch>
            <a:fillRect/>
          </a:stretch>
        </p:blipFill>
        <p:spPr>
          <a:xfrm>
            <a:off x="256777" y="3047132"/>
            <a:ext cx="4911678" cy="3323142"/>
          </a:xfrm>
          <a:prstGeom prst="rect">
            <a:avLst/>
          </a:prstGeom>
        </p:spPr>
      </p:pic>
      <p:sp>
        <p:nvSpPr>
          <p:cNvPr id="2" name="タイトル 1">
            <a:extLst>
              <a:ext uri="{FF2B5EF4-FFF2-40B4-BE49-F238E27FC236}">
                <a16:creationId xmlns:a16="http://schemas.microsoft.com/office/drawing/2014/main" id="{66CB7CBC-5DB8-BB63-3F63-A5C126FD94D6}"/>
              </a:ext>
            </a:extLst>
          </p:cNvPr>
          <p:cNvSpPr>
            <a:spLocks noGrp="1"/>
          </p:cNvSpPr>
          <p:nvPr>
            <p:ph type="title"/>
          </p:nvPr>
        </p:nvSpPr>
        <p:spPr/>
        <p:txBody>
          <a:bodyPr/>
          <a:lstStyle/>
          <a:p>
            <a:r>
              <a:rPr lang="ja-JP" altLang="en-US">
                <a:effectLst>
                  <a:outerShdw blurRad="38100" dist="38100" dir="2700000" algn="tl">
                    <a:srgbClr val="000000">
                      <a:alpha val="43137"/>
                    </a:srgbClr>
                  </a:outerShdw>
                </a:effectLst>
              </a:rPr>
              <a:t>建物修繕依頼</a:t>
            </a:r>
            <a:r>
              <a:rPr kumimoji="1" lang="ja-JP" altLang="en-US">
                <a:effectLst>
                  <a:outerShdw blurRad="38100" dist="38100" dir="2700000" algn="tl">
                    <a:srgbClr val="000000">
                      <a:alpha val="43137"/>
                    </a:srgbClr>
                  </a:outerShdw>
                </a:effectLst>
              </a:rPr>
              <a:t>システム展開手順</a:t>
            </a:r>
          </a:p>
        </p:txBody>
      </p:sp>
      <p:sp>
        <p:nvSpPr>
          <p:cNvPr id="4" name="スライド番号プレースホルダー 3">
            <a:extLst>
              <a:ext uri="{FF2B5EF4-FFF2-40B4-BE49-F238E27FC236}">
                <a16:creationId xmlns:a16="http://schemas.microsoft.com/office/drawing/2014/main" id="{A4E22A2D-0ACF-29C2-0883-B5238390EA06}"/>
              </a:ext>
            </a:extLst>
          </p:cNvPr>
          <p:cNvSpPr>
            <a:spLocks noGrp="1"/>
          </p:cNvSpPr>
          <p:nvPr>
            <p:ph type="sldNum" sz="quarter" idx="12"/>
          </p:nvPr>
        </p:nvSpPr>
        <p:spPr>
          <a:xfrm>
            <a:off x="6553200" y="6249761"/>
            <a:ext cx="2133600" cy="476250"/>
          </a:xfrm>
        </p:spPr>
        <p:txBody>
          <a:bodyPr/>
          <a:lstStyle/>
          <a:p>
            <a:pPr>
              <a:defRPr/>
            </a:pPr>
            <a:fld id="{26E3FFC8-13BA-400D-9340-DF7CE1803F62}" type="slidenum">
              <a:rPr lang="en-US" altLang="ja-JP" smtClean="0"/>
              <a:pPr>
                <a:defRPr/>
              </a:pPr>
              <a:t>9</a:t>
            </a:fld>
            <a:endParaRPr lang="en-US" altLang="ja-JP"/>
          </a:p>
        </p:txBody>
      </p:sp>
      <p:sp>
        <p:nvSpPr>
          <p:cNvPr id="35" name="テキスト ボックス 34">
            <a:extLst>
              <a:ext uri="{FF2B5EF4-FFF2-40B4-BE49-F238E27FC236}">
                <a16:creationId xmlns:a16="http://schemas.microsoft.com/office/drawing/2014/main" id="{FB53B9E4-79C4-0FA8-0987-A35881EC2E66}"/>
              </a:ext>
            </a:extLst>
          </p:cNvPr>
          <p:cNvSpPr txBox="1"/>
          <p:nvPr/>
        </p:nvSpPr>
        <p:spPr>
          <a:xfrm>
            <a:off x="554441" y="1476129"/>
            <a:ext cx="8132359" cy="1191865"/>
          </a:xfrm>
          <a:prstGeom prst="rect">
            <a:avLst/>
          </a:prstGeom>
          <a:noFill/>
        </p:spPr>
        <p:txBody>
          <a:bodyPr wrap="square" rtlCol="0">
            <a:spAutoFit/>
          </a:bodyPr>
          <a:lstStyle/>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⑪「＋列の追加」を押下し、「選択肢」を選択し、「次へ」を押下する</a:t>
            </a:r>
            <a:endParaRPr lang="en-US" altLang="ja-JP" sz="2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⑫名前に「</a:t>
            </a: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building</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」と入力し、選択肢を追加して「保存」を押下する</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30000"/>
              </a:lnSpc>
            </a:pPr>
            <a:r>
              <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選択肢は</a:t>
            </a:r>
            <a:r>
              <a:rPr lang="en-US" altLang="ja-JP"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12</a:t>
            </a:r>
            <a:r>
              <a:rPr lang="ja-JP" altLang="en-US" b="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ページ</a:t>
            </a:r>
            <a:r>
              <a:rPr lang="ja-JP" altLang="en-US"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を参照</a:t>
            </a:r>
            <a:endParaRPr lang="en-US" altLang="ja-JP"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四角形: 角を丸くする 2">
            <a:extLst>
              <a:ext uri="{FF2B5EF4-FFF2-40B4-BE49-F238E27FC236}">
                <a16:creationId xmlns:a16="http://schemas.microsoft.com/office/drawing/2014/main" id="{88430261-83FD-08CD-62D5-3E501C5D4ACD}"/>
              </a:ext>
            </a:extLst>
          </p:cNvPr>
          <p:cNvSpPr/>
          <p:nvPr/>
        </p:nvSpPr>
        <p:spPr bwMode="auto">
          <a:xfrm>
            <a:off x="428916" y="845685"/>
            <a:ext cx="4463595" cy="56817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eaLnBrk="1" hangingPunct="1"/>
            <a:r>
              <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STEP 1</a:t>
            </a:r>
            <a:r>
              <a:rPr lang="ja-JP" altLang="en-US"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データベースを作ろう！</a:t>
            </a:r>
            <a:endParaRPr lang="en-US" altLang="ja-JP" sz="2000" b="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2DA51BE8-D40C-B6D1-14A9-9AF039B286BF}"/>
              </a:ext>
            </a:extLst>
          </p:cNvPr>
          <p:cNvSpPr/>
          <p:nvPr/>
        </p:nvSpPr>
        <p:spPr bwMode="auto">
          <a:xfrm>
            <a:off x="3647804" y="4637702"/>
            <a:ext cx="1009921" cy="21339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a:extLst>
              <a:ext uri="{FF2B5EF4-FFF2-40B4-BE49-F238E27FC236}">
                <a16:creationId xmlns:a16="http://schemas.microsoft.com/office/drawing/2014/main" id="{22C2A570-6DBF-52F0-9630-CD44870B4E55}"/>
              </a:ext>
            </a:extLst>
          </p:cNvPr>
          <p:cNvSpPr/>
          <p:nvPr/>
        </p:nvSpPr>
        <p:spPr bwMode="auto">
          <a:xfrm>
            <a:off x="2203513" y="4214822"/>
            <a:ext cx="457200" cy="180976"/>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7" name="コネクタ: カギ線 6">
            <a:extLst>
              <a:ext uri="{FF2B5EF4-FFF2-40B4-BE49-F238E27FC236}">
                <a16:creationId xmlns:a16="http://schemas.microsoft.com/office/drawing/2014/main" id="{6DC0D82E-2FFB-A98D-86D2-D043DED8FD3A}"/>
              </a:ext>
            </a:extLst>
          </p:cNvPr>
          <p:cNvCxnSpPr>
            <a:cxnSpLocks/>
            <a:stCxn id="8" idx="2"/>
            <a:endCxn id="20" idx="1"/>
          </p:cNvCxnSpPr>
          <p:nvPr/>
        </p:nvCxnSpPr>
        <p:spPr bwMode="auto">
          <a:xfrm rot="16200000" flipH="1">
            <a:off x="2865656" y="3962254"/>
            <a:ext cx="348604" cy="1215691"/>
          </a:xfrm>
          <a:prstGeom prst="bentConnector2">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23" name="正方形/長方形 22">
            <a:extLst>
              <a:ext uri="{FF2B5EF4-FFF2-40B4-BE49-F238E27FC236}">
                <a16:creationId xmlns:a16="http://schemas.microsoft.com/office/drawing/2014/main" id="{2B107D23-C822-956C-84ED-D266AAE45FFD}"/>
              </a:ext>
            </a:extLst>
          </p:cNvPr>
          <p:cNvSpPr/>
          <p:nvPr/>
        </p:nvSpPr>
        <p:spPr bwMode="auto">
          <a:xfrm>
            <a:off x="3647805" y="5834652"/>
            <a:ext cx="504960" cy="17766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24" name="コネクタ: カギ線 23">
            <a:extLst>
              <a:ext uri="{FF2B5EF4-FFF2-40B4-BE49-F238E27FC236}">
                <a16:creationId xmlns:a16="http://schemas.microsoft.com/office/drawing/2014/main" id="{11292E92-D560-C80F-28D8-302791E74AE5}"/>
              </a:ext>
            </a:extLst>
          </p:cNvPr>
          <p:cNvCxnSpPr>
            <a:cxnSpLocks/>
            <a:stCxn id="20" idx="2"/>
            <a:endCxn id="23" idx="0"/>
          </p:cNvCxnSpPr>
          <p:nvPr/>
        </p:nvCxnSpPr>
        <p:spPr bwMode="auto">
          <a:xfrm rot="5400000">
            <a:off x="3534750" y="5216636"/>
            <a:ext cx="983551" cy="252480"/>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cxnSp>
        <p:nvCxnSpPr>
          <p:cNvPr id="27" name="コネクタ: カギ線 26">
            <a:extLst>
              <a:ext uri="{FF2B5EF4-FFF2-40B4-BE49-F238E27FC236}">
                <a16:creationId xmlns:a16="http://schemas.microsoft.com/office/drawing/2014/main" id="{142FDDFA-6B57-D406-9C60-6C1FC3425F2A}"/>
              </a:ext>
            </a:extLst>
          </p:cNvPr>
          <p:cNvCxnSpPr>
            <a:cxnSpLocks/>
            <a:stCxn id="23" idx="3"/>
            <a:endCxn id="30" idx="1"/>
          </p:cNvCxnSpPr>
          <p:nvPr/>
        </p:nvCxnSpPr>
        <p:spPr bwMode="auto">
          <a:xfrm flipV="1">
            <a:off x="4152765" y="4314391"/>
            <a:ext cx="2515458" cy="1609093"/>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cxnSp>
        <p:nvCxnSpPr>
          <p:cNvPr id="28" name="コネクタ: カギ線 27">
            <a:extLst>
              <a:ext uri="{FF2B5EF4-FFF2-40B4-BE49-F238E27FC236}">
                <a16:creationId xmlns:a16="http://schemas.microsoft.com/office/drawing/2014/main" id="{63D9BF5D-B5B8-B12E-07FC-7E29FCEE70B4}"/>
              </a:ext>
            </a:extLst>
          </p:cNvPr>
          <p:cNvCxnSpPr>
            <a:cxnSpLocks/>
            <a:stCxn id="30" idx="2"/>
            <a:endCxn id="29" idx="0"/>
          </p:cNvCxnSpPr>
          <p:nvPr/>
        </p:nvCxnSpPr>
        <p:spPr bwMode="auto">
          <a:xfrm rot="5400000">
            <a:off x="6783011" y="5719341"/>
            <a:ext cx="713169" cy="437786"/>
          </a:xfrm>
          <a:prstGeom prst="bentConnector3">
            <a:avLst>
              <a:gd name="adj1" fmla="val 50000"/>
            </a:avLst>
          </a:prstGeom>
          <a:ln>
            <a:solidFill>
              <a:srgbClr val="FF0000"/>
            </a:solidFill>
            <a:headEnd type="none" w="med" len="med"/>
            <a:tailEnd type="triangle"/>
          </a:ln>
        </p:spPr>
        <p:style>
          <a:lnRef idx="2">
            <a:schemeClr val="accent2"/>
          </a:lnRef>
          <a:fillRef idx="0">
            <a:schemeClr val="accent2"/>
          </a:fillRef>
          <a:effectRef idx="1">
            <a:schemeClr val="accent2"/>
          </a:effectRef>
          <a:fontRef idx="minor">
            <a:schemeClr val="tx1"/>
          </a:fontRef>
        </p:style>
      </p:cxnSp>
      <p:sp>
        <p:nvSpPr>
          <p:cNvPr id="29" name="正方形/長方形 28">
            <a:extLst>
              <a:ext uri="{FF2B5EF4-FFF2-40B4-BE49-F238E27FC236}">
                <a16:creationId xmlns:a16="http://schemas.microsoft.com/office/drawing/2014/main" id="{C6A65DC7-C610-A636-2A1B-A691496C6878}"/>
              </a:ext>
            </a:extLst>
          </p:cNvPr>
          <p:cNvSpPr/>
          <p:nvPr/>
        </p:nvSpPr>
        <p:spPr bwMode="auto">
          <a:xfrm>
            <a:off x="6668222" y="6294819"/>
            <a:ext cx="504960" cy="17766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30" name="正方形/長方形 29">
            <a:extLst>
              <a:ext uri="{FF2B5EF4-FFF2-40B4-BE49-F238E27FC236}">
                <a16:creationId xmlns:a16="http://schemas.microsoft.com/office/drawing/2014/main" id="{C8FA270E-6E7B-D0C2-7969-67A801756388}"/>
              </a:ext>
            </a:extLst>
          </p:cNvPr>
          <p:cNvSpPr/>
          <p:nvPr/>
        </p:nvSpPr>
        <p:spPr bwMode="auto">
          <a:xfrm>
            <a:off x="6668223" y="3047132"/>
            <a:ext cx="1380530" cy="25345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4230644261"/>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lnDef>
    <a:txDef>
      <a:spPr>
        <a:noFill/>
      </a:spPr>
      <a:bodyPr wrap="none" rtlCol="0">
        <a:spAutoFit/>
      </a:bodyPr>
      <a:lstStyle>
        <a:defPPr algn="l">
          <a:defRPr kumimoji="1" sz="2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プレゼンテーション1" id="{0D775483-F14D-4169-828A-8B249969D169}" vid="{12A3ED56-D3E9-4176-BF0E-1344B5CD1C0D}"/>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6f007fa3-814e-4060-b571-8cd12fd0faab" xsi:nil="true"/>
    <lcf76f155ced4ddcb4097134ff3c332f xmlns="2720c0f6-da37-47ae-81ed-7ab013f57e2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36C74C91C7BF2B46B3734952A34D83AD" ma:contentTypeVersion="17" ma:contentTypeDescription="新しいドキュメントを作成します。" ma:contentTypeScope="" ma:versionID="c0e61e8421ed4a83f17db8751176e7a2">
  <xsd:schema xmlns:xsd="http://www.w3.org/2001/XMLSchema" xmlns:xs="http://www.w3.org/2001/XMLSchema" xmlns:p="http://schemas.microsoft.com/office/2006/metadata/properties" xmlns:ns2="2720c0f6-da37-47ae-81ed-7ab013f57e2e" xmlns:ns3="6f007fa3-814e-4060-b571-8cd12fd0faab" targetNamespace="http://schemas.microsoft.com/office/2006/metadata/properties" ma:root="true" ma:fieldsID="1de00d48cc2bae5378710697d53ac759" ns2:_="" ns3:_="">
    <xsd:import namespace="2720c0f6-da37-47ae-81ed-7ab013f57e2e"/>
    <xsd:import namespace="6f007fa3-814e-4060-b571-8cd12fd0faa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20c0f6-da37-47ae-81ed-7ab013f57e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1fd9eeea-d21b-4cc3-a441-6571d2f439c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007fa3-814e-4060-b571-8cd12fd0faab" elementFormDefault="qualified">
    <xsd:import namespace="http://schemas.microsoft.com/office/2006/documentManagement/types"/>
    <xsd:import namespace="http://schemas.microsoft.com/office/infopath/2007/PartnerControls"/>
    <xsd:element name="SharedWithUsers" ma:index="17"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10395af9-4174-458c-9a2a-2982ebd452fd}" ma:internalName="TaxCatchAll" ma:showField="CatchAllData" ma:web="6f007fa3-814e-4060-b571-8cd12fd0fa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EADF26-1454-4B04-9C5E-2EC2495531F4}">
  <ds:schemaRefs>
    <ds:schemaRef ds:uri="http://schemas.microsoft.com/sharepoint/v3/contenttype/forms"/>
  </ds:schemaRefs>
</ds:datastoreItem>
</file>

<file path=customXml/itemProps2.xml><?xml version="1.0" encoding="utf-8"?>
<ds:datastoreItem xmlns:ds="http://schemas.openxmlformats.org/officeDocument/2006/customXml" ds:itemID="{475A1D8D-C4A0-4D0F-A4C7-4CBBAE60EED4}">
  <ds:schemaRefs>
    <ds:schemaRef ds:uri="http://purl.org/dc/dcmitype/"/>
    <ds:schemaRef ds:uri="6f007fa3-814e-4060-b571-8cd12fd0faab"/>
    <ds:schemaRef ds:uri="http://schemas.microsoft.com/office/infopath/2007/PartnerControls"/>
    <ds:schemaRef ds:uri="http://purl.org/dc/terms/"/>
    <ds:schemaRef ds:uri="http://purl.org/dc/elements/1.1/"/>
    <ds:schemaRef ds:uri="http://schemas.microsoft.com/office/2006/metadata/properties"/>
    <ds:schemaRef ds:uri="http://schemas.openxmlformats.org/package/2006/metadata/core-properties"/>
    <ds:schemaRef ds:uri="http://schemas.microsoft.com/office/2006/documentManagement/types"/>
    <ds:schemaRef ds:uri="http://www.w3.org/XML/1998/namespace"/>
    <ds:schemaRef ds:uri="2720c0f6-da37-47ae-81ed-7ab013f57e2e"/>
  </ds:schemaRefs>
</ds:datastoreItem>
</file>

<file path=customXml/itemProps3.xml><?xml version="1.0" encoding="utf-8"?>
<ds:datastoreItem xmlns:ds="http://schemas.openxmlformats.org/officeDocument/2006/customXml" ds:itemID="{85BF8549-94D8-44F4-9FE3-0B2AFCB10ED2}">
  <ds:schemaRefs>
    <ds:schemaRef ds:uri="2720c0f6-da37-47ae-81ed-7ab013f57e2e"/>
    <ds:schemaRef ds:uri="6f007fa3-814e-4060-b571-8cd12fd0faa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130</TotalTime>
  <Words>3880</Words>
  <Application>Microsoft Office PowerPoint</Application>
  <PresentationFormat>画面に合わせる (4:3)</PresentationFormat>
  <Paragraphs>544</Paragraphs>
  <Slides>75</Slides>
  <Notes>75</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75</vt:i4>
      </vt:variant>
    </vt:vector>
  </HeadingPairs>
  <TitlesOfParts>
    <vt:vector size="79" baseType="lpstr">
      <vt:lpstr>メイリオ</vt:lpstr>
      <vt:lpstr>Arial</vt:lpstr>
      <vt:lpstr>Tahoma</vt:lpstr>
      <vt:lpstr>1_標準デザイン</vt:lpstr>
      <vt:lpstr>建物修繕依頼システム 展開手順書</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建物修繕依頼システム開発手順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lpstr>建物修繕依頼システム展開手順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20220324_ハンズオン@広島大学【進行資料】</dc:title>
  <dc:creator>rei</dc:creator>
  <cp:lastModifiedBy>川瀬　舞（情報企画課）</cp:lastModifiedBy>
  <cp:revision>12</cp:revision>
  <cp:lastPrinted>2022-03-06T10:34:11Z</cp:lastPrinted>
  <dcterms:created xsi:type="dcterms:W3CDTF">2017-07-31T14:57:32Z</dcterms:created>
  <dcterms:modified xsi:type="dcterms:W3CDTF">2026-04-21T06:08:07Z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2007/05/01</vt:lpwstr>
  </property>
  <property fmtid="{D5CDD505-2E9C-101B-9397-08002B2CF9AE}" pid="9" name="守秘管理期限">
    <vt:lpwstr>無期限</vt:lpwstr>
  </property>
  <property fmtid="{D5CDD505-2E9C-101B-9397-08002B2CF9AE}" pid="10" name="廃棄期限">
    <vt:lpwstr>2008/04/30</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y fmtid="{D5CDD505-2E9C-101B-9397-08002B2CF9AE}" pid="17" name="ContentTypeId">
    <vt:lpwstr>0x01010036C74C91C7BF2B46B3734952A34D83AD</vt:lpwstr>
  </property>
  <property fmtid="{D5CDD505-2E9C-101B-9397-08002B2CF9AE}" pid="18" name="MediaServiceImageTags">
    <vt:lpwstr/>
  </property>
</Properties>
</file>