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4"/>
    <p:sldMasterId id="2147483651" r:id="rId5"/>
  </p:sldMasterIdLst>
  <p:notesMasterIdLst>
    <p:notesMasterId r:id="rId99"/>
  </p:notesMasterIdLst>
  <p:handoutMasterIdLst>
    <p:handoutMasterId r:id="rId100"/>
  </p:handoutMasterIdLst>
  <p:sldIdLst>
    <p:sldId id="692" r:id="rId6"/>
    <p:sldId id="693" r:id="rId7"/>
    <p:sldId id="801" r:id="rId8"/>
    <p:sldId id="802" r:id="rId9"/>
    <p:sldId id="694" r:id="rId10"/>
    <p:sldId id="701" r:id="rId11"/>
    <p:sldId id="697" r:id="rId12"/>
    <p:sldId id="706" r:id="rId13"/>
    <p:sldId id="715" r:id="rId14"/>
    <p:sldId id="736" r:id="rId15"/>
    <p:sldId id="737" r:id="rId16"/>
    <p:sldId id="811" r:id="rId17"/>
    <p:sldId id="799" r:id="rId18"/>
    <p:sldId id="789" r:id="rId19"/>
    <p:sldId id="871" r:id="rId20"/>
    <p:sldId id="708" r:id="rId21"/>
    <p:sldId id="709" r:id="rId22"/>
    <p:sldId id="710" r:id="rId23"/>
    <p:sldId id="812" r:id="rId24"/>
    <p:sldId id="813" r:id="rId25"/>
    <p:sldId id="712" r:id="rId26"/>
    <p:sldId id="738" r:id="rId27"/>
    <p:sldId id="814" r:id="rId28"/>
    <p:sldId id="714" r:id="rId29"/>
    <p:sldId id="818" r:id="rId30"/>
    <p:sldId id="819" r:id="rId31"/>
    <p:sldId id="872" r:id="rId32"/>
    <p:sldId id="796" r:id="rId33"/>
    <p:sldId id="798" r:id="rId34"/>
    <p:sldId id="797" r:id="rId35"/>
    <p:sldId id="716" r:id="rId36"/>
    <p:sldId id="704" r:id="rId37"/>
    <p:sldId id="788" r:id="rId38"/>
    <p:sldId id="717" r:id="rId39"/>
    <p:sldId id="699" r:id="rId40"/>
    <p:sldId id="726" r:id="rId41"/>
    <p:sldId id="727" r:id="rId42"/>
    <p:sldId id="728" r:id="rId43"/>
    <p:sldId id="729" r:id="rId44"/>
    <p:sldId id="730" r:id="rId45"/>
    <p:sldId id="731" r:id="rId46"/>
    <p:sldId id="732" r:id="rId47"/>
    <p:sldId id="733" r:id="rId48"/>
    <p:sldId id="804" r:id="rId49"/>
    <p:sldId id="808" r:id="rId50"/>
    <p:sldId id="809" r:id="rId51"/>
    <p:sldId id="803" r:id="rId52"/>
    <p:sldId id="860" r:id="rId53"/>
    <p:sldId id="869" r:id="rId54"/>
    <p:sldId id="734" r:id="rId55"/>
    <p:sldId id="806" r:id="rId56"/>
    <p:sldId id="820" r:id="rId57"/>
    <p:sldId id="821" r:id="rId58"/>
    <p:sldId id="822" r:id="rId59"/>
    <p:sldId id="824" r:id="rId60"/>
    <p:sldId id="825" r:id="rId61"/>
    <p:sldId id="826" r:id="rId62"/>
    <p:sldId id="828" r:id="rId63"/>
    <p:sldId id="830" r:id="rId64"/>
    <p:sldId id="867" r:id="rId65"/>
    <p:sldId id="834" r:id="rId66"/>
    <p:sldId id="836" r:id="rId67"/>
    <p:sldId id="837" r:id="rId68"/>
    <p:sldId id="838" r:id="rId69"/>
    <p:sldId id="840" r:id="rId70"/>
    <p:sldId id="841" r:id="rId71"/>
    <p:sldId id="842" r:id="rId72"/>
    <p:sldId id="843" r:id="rId73"/>
    <p:sldId id="844" r:id="rId74"/>
    <p:sldId id="846" r:id="rId75"/>
    <p:sldId id="847" r:id="rId76"/>
    <p:sldId id="849" r:id="rId77"/>
    <p:sldId id="850" r:id="rId78"/>
    <p:sldId id="861" r:id="rId79"/>
    <p:sldId id="851" r:id="rId80"/>
    <p:sldId id="862" r:id="rId81"/>
    <p:sldId id="852" r:id="rId82"/>
    <p:sldId id="863" r:id="rId83"/>
    <p:sldId id="853" r:id="rId84"/>
    <p:sldId id="864" r:id="rId85"/>
    <p:sldId id="854" r:id="rId86"/>
    <p:sldId id="865" r:id="rId87"/>
    <p:sldId id="855" r:id="rId88"/>
    <p:sldId id="866" r:id="rId89"/>
    <p:sldId id="856" r:id="rId90"/>
    <p:sldId id="857" r:id="rId91"/>
    <p:sldId id="858" r:id="rId92"/>
    <p:sldId id="868" r:id="rId93"/>
    <p:sldId id="859" r:id="rId94"/>
    <p:sldId id="870" r:id="rId95"/>
    <p:sldId id="800" r:id="rId96"/>
    <p:sldId id="785" r:id="rId97"/>
    <p:sldId id="793" r:id="rId98"/>
  </p:sldIdLst>
  <p:sldSz cx="9144000" cy="6858000" type="screen4x3"/>
  <p:notesSz cx="7104063" cy="10234613"/>
  <p:defaultTextStyle>
    <a:defPPr>
      <a:defRPr lang="ja-JP"/>
    </a:defPPr>
    <a:lvl1pPr algn="l" rtl="0" eaLnBrk="0" fontAlgn="base" hangingPunct="0">
      <a:spcBef>
        <a:spcPct val="0"/>
      </a:spcBef>
      <a:spcAft>
        <a:spcPct val="0"/>
      </a:spcAft>
      <a:defRPr kumimoji="1" b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b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b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b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b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286000" algn="l" defTabSz="914400" rtl="0" eaLnBrk="1" latinLnBrk="0" hangingPunct="1">
      <a:defRPr kumimoji="1" b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743200" algn="l" defTabSz="914400" rtl="0" eaLnBrk="1" latinLnBrk="0" hangingPunct="1">
      <a:defRPr kumimoji="1" b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200400" algn="l" defTabSz="914400" rtl="0" eaLnBrk="1" latinLnBrk="0" hangingPunct="1">
      <a:defRPr kumimoji="1" b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657600" algn="l" defTabSz="914400" rtl="0" eaLnBrk="1" latinLnBrk="0" hangingPunct="1">
      <a:defRPr kumimoji="1" b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12">
          <p15:clr>
            <a:srgbClr val="A4A3A4"/>
          </p15:clr>
        </p15:guide>
        <p15:guide id="2" pos="2904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0AB3F"/>
    <a:srgbClr val="FF9933"/>
    <a:srgbClr val="F1FAD0"/>
    <a:srgbClr val="0066FF"/>
    <a:srgbClr val="E7B601"/>
    <a:srgbClr val="0033CC"/>
    <a:srgbClr val="BEF397"/>
    <a:srgbClr val="FEEE8F"/>
    <a:srgbClr val="FF6600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962C0D0-9744-4492-9A27-18902D02FF46}" v="107" dt="2024-07-31T03:22:26.65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9939" autoAdjust="0"/>
    <p:restoredTop sz="96395" autoAdjust="0"/>
  </p:normalViewPr>
  <p:slideViewPr>
    <p:cSldViewPr>
      <p:cViewPr>
        <p:scale>
          <a:sx n="154" d="100"/>
          <a:sy n="154" d="100"/>
        </p:scale>
        <p:origin x="872" y="-616"/>
      </p:cViewPr>
      <p:guideLst>
        <p:guide orient="horz" pos="2112"/>
        <p:guide pos="290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75" d="100"/>
        <a:sy n="75" d="100"/>
      </p:scale>
      <p:origin x="0" y="0"/>
    </p:cViewPr>
  </p:notesTextViewPr>
  <p:sorterViewPr>
    <p:cViewPr>
      <p:scale>
        <a:sx n="110" d="100"/>
        <a:sy n="110" d="100"/>
      </p:scale>
      <p:origin x="0" y="-1416"/>
    </p:cViewPr>
  </p:sorterViewPr>
  <p:notesViewPr>
    <p:cSldViewPr>
      <p:cViewPr>
        <p:scale>
          <a:sx n="125" d="100"/>
          <a:sy n="125" d="100"/>
        </p:scale>
        <p:origin x="1254" y="-6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1.xml"/><Relationship Id="rId21" Type="http://schemas.openxmlformats.org/officeDocument/2006/relationships/slide" Target="slides/slide16.xml"/><Relationship Id="rId42" Type="http://schemas.openxmlformats.org/officeDocument/2006/relationships/slide" Target="slides/slide37.xml"/><Relationship Id="rId47" Type="http://schemas.openxmlformats.org/officeDocument/2006/relationships/slide" Target="slides/slide42.xml"/><Relationship Id="rId63" Type="http://schemas.openxmlformats.org/officeDocument/2006/relationships/slide" Target="slides/slide58.xml"/><Relationship Id="rId68" Type="http://schemas.openxmlformats.org/officeDocument/2006/relationships/slide" Target="slides/slide63.xml"/><Relationship Id="rId84" Type="http://schemas.openxmlformats.org/officeDocument/2006/relationships/slide" Target="slides/slide79.xml"/><Relationship Id="rId89" Type="http://schemas.openxmlformats.org/officeDocument/2006/relationships/slide" Target="slides/slide84.xml"/><Relationship Id="rId16" Type="http://schemas.openxmlformats.org/officeDocument/2006/relationships/slide" Target="slides/slide11.xml"/><Relationship Id="rId11" Type="http://schemas.openxmlformats.org/officeDocument/2006/relationships/slide" Target="slides/slide6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53" Type="http://schemas.openxmlformats.org/officeDocument/2006/relationships/slide" Target="slides/slide48.xml"/><Relationship Id="rId58" Type="http://schemas.openxmlformats.org/officeDocument/2006/relationships/slide" Target="slides/slide53.xml"/><Relationship Id="rId74" Type="http://schemas.openxmlformats.org/officeDocument/2006/relationships/slide" Target="slides/slide69.xml"/><Relationship Id="rId79" Type="http://schemas.openxmlformats.org/officeDocument/2006/relationships/slide" Target="slides/slide74.xml"/><Relationship Id="rId102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90" Type="http://schemas.openxmlformats.org/officeDocument/2006/relationships/slide" Target="slides/slide85.xml"/><Relationship Id="rId95" Type="http://schemas.openxmlformats.org/officeDocument/2006/relationships/slide" Target="slides/slide90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43" Type="http://schemas.openxmlformats.org/officeDocument/2006/relationships/slide" Target="slides/slide38.xml"/><Relationship Id="rId48" Type="http://schemas.openxmlformats.org/officeDocument/2006/relationships/slide" Target="slides/slide43.xml"/><Relationship Id="rId64" Type="http://schemas.openxmlformats.org/officeDocument/2006/relationships/slide" Target="slides/slide59.xml"/><Relationship Id="rId69" Type="http://schemas.openxmlformats.org/officeDocument/2006/relationships/slide" Target="slides/slide64.xml"/><Relationship Id="rId80" Type="http://schemas.openxmlformats.org/officeDocument/2006/relationships/slide" Target="slides/slide75.xml"/><Relationship Id="rId85" Type="http://schemas.openxmlformats.org/officeDocument/2006/relationships/slide" Target="slides/slide80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59" Type="http://schemas.openxmlformats.org/officeDocument/2006/relationships/slide" Target="slides/slide54.xml"/><Relationship Id="rId103" Type="http://schemas.openxmlformats.org/officeDocument/2006/relationships/theme" Target="theme/theme1.xml"/><Relationship Id="rId20" Type="http://schemas.openxmlformats.org/officeDocument/2006/relationships/slide" Target="slides/slide15.xml"/><Relationship Id="rId41" Type="http://schemas.openxmlformats.org/officeDocument/2006/relationships/slide" Target="slides/slide36.xml"/><Relationship Id="rId54" Type="http://schemas.openxmlformats.org/officeDocument/2006/relationships/slide" Target="slides/slide49.xml"/><Relationship Id="rId62" Type="http://schemas.openxmlformats.org/officeDocument/2006/relationships/slide" Target="slides/slide57.xml"/><Relationship Id="rId70" Type="http://schemas.openxmlformats.org/officeDocument/2006/relationships/slide" Target="slides/slide65.xml"/><Relationship Id="rId75" Type="http://schemas.openxmlformats.org/officeDocument/2006/relationships/slide" Target="slides/slide70.xml"/><Relationship Id="rId83" Type="http://schemas.openxmlformats.org/officeDocument/2006/relationships/slide" Target="slides/slide78.xml"/><Relationship Id="rId88" Type="http://schemas.openxmlformats.org/officeDocument/2006/relationships/slide" Target="slides/slide83.xml"/><Relationship Id="rId91" Type="http://schemas.openxmlformats.org/officeDocument/2006/relationships/slide" Target="slides/slide86.xml"/><Relationship Id="rId96" Type="http://schemas.openxmlformats.org/officeDocument/2006/relationships/slide" Target="slides/slide9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openxmlformats.org/officeDocument/2006/relationships/slide" Target="slides/slide44.xml"/><Relationship Id="rId57" Type="http://schemas.openxmlformats.org/officeDocument/2006/relationships/slide" Target="slides/slide52.xml"/><Relationship Id="rId106" Type="http://schemas.microsoft.com/office/2015/10/relationships/revisionInfo" Target="revisionInfo.xml"/><Relationship Id="rId10" Type="http://schemas.openxmlformats.org/officeDocument/2006/relationships/slide" Target="slides/slide5.xml"/><Relationship Id="rId31" Type="http://schemas.openxmlformats.org/officeDocument/2006/relationships/slide" Target="slides/slide26.xml"/><Relationship Id="rId44" Type="http://schemas.openxmlformats.org/officeDocument/2006/relationships/slide" Target="slides/slide39.xml"/><Relationship Id="rId52" Type="http://schemas.openxmlformats.org/officeDocument/2006/relationships/slide" Target="slides/slide47.xml"/><Relationship Id="rId60" Type="http://schemas.openxmlformats.org/officeDocument/2006/relationships/slide" Target="slides/slide55.xml"/><Relationship Id="rId65" Type="http://schemas.openxmlformats.org/officeDocument/2006/relationships/slide" Target="slides/slide60.xml"/><Relationship Id="rId73" Type="http://schemas.openxmlformats.org/officeDocument/2006/relationships/slide" Target="slides/slide68.xml"/><Relationship Id="rId78" Type="http://schemas.openxmlformats.org/officeDocument/2006/relationships/slide" Target="slides/slide73.xml"/><Relationship Id="rId81" Type="http://schemas.openxmlformats.org/officeDocument/2006/relationships/slide" Target="slides/slide76.xml"/><Relationship Id="rId86" Type="http://schemas.openxmlformats.org/officeDocument/2006/relationships/slide" Target="slides/slide81.xml"/><Relationship Id="rId94" Type="http://schemas.openxmlformats.org/officeDocument/2006/relationships/slide" Target="slides/slide89.xml"/><Relationship Id="rId99" Type="http://schemas.openxmlformats.org/officeDocument/2006/relationships/notesMaster" Target="notesMasters/notesMaster1.xml"/><Relationship Id="rId101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39" Type="http://schemas.openxmlformats.org/officeDocument/2006/relationships/slide" Target="slides/slide34.xml"/><Relationship Id="rId34" Type="http://schemas.openxmlformats.org/officeDocument/2006/relationships/slide" Target="slides/slide29.xml"/><Relationship Id="rId50" Type="http://schemas.openxmlformats.org/officeDocument/2006/relationships/slide" Target="slides/slide45.xml"/><Relationship Id="rId55" Type="http://schemas.openxmlformats.org/officeDocument/2006/relationships/slide" Target="slides/slide50.xml"/><Relationship Id="rId76" Type="http://schemas.openxmlformats.org/officeDocument/2006/relationships/slide" Target="slides/slide71.xml"/><Relationship Id="rId97" Type="http://schemas.openxmlformats.org/officeDocument/2006/relationships/slide" Target="slides/slide92.xml"/><Relationship Id="rId104" Type="http://schemas.openxmlformats.org/officeDocument/2006/relationships/tableStyles" Target="tableStyles.xml"/><Relationship Id="rId7" Type="http://schemas.openxmlformats.org/officeDocument/2006/relationships/slide" Target="slides/slide2.xml"/><Relationship Id="rId71" Type="http://schemas.openxmlformats.org/officeDocument/2006/relationships/slide" Target="slides/slide66.xml"/><Relationship Id="rId92" Type="http://schemas.openxmlformats.org/officeDocument/2006/relationships/slide" Target="slides/slide87.xml"/><Relationship Id="rId2" Type="http://schemas.openxmlformats.org/officeDocument/2006/relationships/customXml" Target="../customXml/item2.xml"/><Relationship Id="rId29" Type="http://schemas.openxmlformats.org/officeDocument/2006/relationships/slide" Target="slides/slide24.xml"/><Relationship Id="rId24" Type="http://schemas.openxmlformats.org/officeDocument/2006/relationships/slide" Target="slides/slide19.xml"/><Relationship Id="rId40" Type="http://schemas.openxmlformats.org/officeDocument/2006/relationships/slide" Target="slides/slide35.xml"/><Relationship Id="rId45" Type="http://schemas.openxmlformats.org/officeDocument/2006/relationships/slide" Target="slides/slide40.xml"/><Relationship Id="rId66" Type="http://schemas.openxmlformats.org/officeDocument/2006/relationships/slide" Target="slides/slide61.xml"/><Relationship Id="rId87" Type="http://schemas.openxmlformats.org/officeDocument/2006/relationships/slide" Target="slides/slide82.xml"/><Relationship Id="rId61" Type="http://schemas.openxmlformats.org/officeDocument/2006/relationships/slide" Target="slides/slide56.xml"/><Relationship Id="rId82" Type="http://schemas.openxmlformats.org/officeDocument/2006/relationships/slide" Target="slides/slide77.xml"/><Relationship Id="rId19" Type="http://schemas.openxmlformats.org/officeDocument/2006/relationships/slide" Target="slides/slide14.xml"/><Relationship Id="rId14" Type="http://schemas.openxmlformats.org/officeDocument/2006/relationships/slide" Target="slides/slide9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56" Type="http://schemas.openxmlformats.org/officeDocument/2006/relationships/slide" Target="slides/slide51.xml"/><Relationship Id="rId77" Type="http://schemas.openxmlformats.org/officeDocument/2006/relationships/slide" Target="slides/slide72.xml"/><Relationship Id="rId100" Type="http://schemas.openxmlformats.org/officeDocument/2006/relationships/handoutMaster" Target="handoutMasters/handoutMaster1.xml"/><Relationship Id="rId105" Type="http://schemas.microsoft.com/office/2016/11/relationships/changesInfo" Target="changesInfos/changesInfo1.xml"/><Relationship Id="rId8" Type="http://schemas.openxmlformats.org/officeDocument/2006/relationships/slide" Target="slides/slide3.xml"/><Relationship Id="rId51" Type="http://schemas.openxmlformats.org/officeDocument/2006/relationships/slide" Target="slides/slide46.xml"/><Relationship Id="rId72" Type="http://schemas.openxmlformats.org/officeDocument/2006/relationships/slide" Target="slides/slide67.xml"/><Relationship Id="rId93" Type="http://schemas.openxmlformats.org/officeDocument/2006/relationships/slide" Target="slides/slide88.xml"/><Relationship Id="rId98" Type="http://schemas.openxmlformats.org/officeDocument/2006/relationships/slide" Target="slides/slide93.xml"/><Relationship Id="rId3" Type="http://schemas.openxmlformats.org/officeDocument/2006/relationships/customXml" Target="../customXml/item3.xml"/><Relationship Id="rId25" Type="http://schemas.openxmlformats.org/officeDocument/2006/relationships/slide" Target="slides/slide20.xml"/><Relationship Id="rId46" Type="http://schemas.openxmlformats.org/officeDocument/2006/relationships/slide" Target="slides/slide41.xml"/><Relationship Id="rId67" Type="http://schemas.openxmlformats.org/officeDocument/2006/relationships/slide" Target="slides/slide6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aito Minohara" userId="ac87ec2ca28dc010" providerId="LiveId" clId="{4962C0D0-9744-4492-9A27-18902D02FF46}"/>
    <pc:docChg chg="undo redo custSel addSld delSld modSld sldOrd">
      <pc:chgData name="Kaito Minohara" userId="ac87ec2ca28dc010" providerId="LiveId" clId="{4962C0D0-9744-4492-9A27-18902D02FF46}" dt="2024-07-31T03:54:45.230" v="3807" actId="20577"/>
      <pc:docMkLst>
        <pc:docMk/>
      </pc:docMkLst>
      <pc:sldChg chg="delSp modSp mod">
        <pc:chgData name="Kaito Minohara" userId="ac87ec2ca28dc010" providerId="LiveId" clId="{4962C0D0-9744-4492-9A27-18902D02FF46}" dt="2024-07-27T08:01:12.719" v="593" actId="20577"/>
        <pc:sldMkLst>
          <pc:docMk/>
          <pc:sldMk cId="2933323888" sldId="692"/>
        </pc:sldMkLst>
        <pc:spChg chg="mod">
          <ac:chgData name="Kaito Minohara" userId="ac87ec2ca28dc010" providerId="LiveId" clId="{4962C0D0-9744-4492-9A27-18902D02FF46}" dt="2024-07-27T08:01:12.719" v="593" actId="20577"/>
          <ac:spMkLst>
            <pc:docMk/>
            <pc:sldMk cId="2933323888" sldId="692"/>
            <ac:spMk id="5" creationId="{B405C592-EE0B-485E-9855-0B03B9663250}"/>
          </ac:spMkLst>
        </pc:spChg>
        <pc:spChg chg="del">
          <ac:chgData name="Kaito Minohara" userId="ac87ec2ca28dc010" providerId="LiveId" clId="{4962C0D0-9744-4492-9A27-18902D02FF46}" dt="2024-07-27T07:57:33.328" v="574" actId="21"/>
          <ac:spMkLst>
            <pc:docMk/>
            <pc:sldMk cId="2933323888" sldId="692"/>
            <ac:spMk id="6" creationId="{B242ABBF-3B46-416C-B5E3-F05C406077C9}"/>
          </ac:spMkLst>
        </pc:spChg>
      </pc:sldChg>
      <pc:sldChg chg="modSp mod">
        <pc:chgData name="Kaito Minohara" userId="ac87ec2ca28dc010" providerId="LiveId" clId="{4962C0D0-9744-4492-9A27-18902D02FF46}" dt="2024-07-31T03:02:43.148" v="2914" actId="1076"/>
        <pc:sldMkLst>
          <pc:docMk/>
          <pc:sldMk cId="927410350" sldId="699"/>
        </pc:sldMkLst>
        <pc:spChg chg="mod">
          <ac:chgData name="Kaito Minohara" userId="ac87ec2ca28dc010" providerId="LiveId" clId="{4962C0D0-9744-4492-9A27-18902D02FF46}" dt="2024-07-31T03:00:54.355" v="2845" actId="20577"/>
          <ac:spMkLst>
            <pc:docMk/>
            <pc:sldMk cId="927410350" sldId="699"/>
            <ac:spMk id="3" creationId="{96B597E4-E26F-40FA-9A12-26B14E0F5173}"/>
          </ac:spMkLst>
        </pc:spChg>
        <pc:spChg chg="mod">
          <ac:chgData name="Kaito Minohara" userId="ac87ec2ca28dc010" providerId="LiveId" clId="{4962C0D0-9744-4492-9A27-18902D02FF46}" dt="2024-07-31T03:02:43.148" v="2914" actId="1076"/>
          <ac:spMkLst>
            <pc:docMk/>
            <pc:sldMk cId="927410350" sldId="699"/>
            <ac:spMk id="5" creationId="{06B16F46-7535-4FA5-8FD6-C65C8159480C}"/>
          </ac:spMkLst>
        </pc:spChg>
      </pc:sldChg>
      <pc:sldChg chg="addSp delSp modSp del mod">
        <pc:chgData name="Kaito Minohara" userId="ac87ec2ca28dc010" providerId="LiveId" clId="{4962C0D0-9744-4492-9A27-18902D02FF46}" dt="2024-07-31T03:12:57.422" v="2971" actId="2696"/>
        <pc:sldMkLst>
          <pc:docMk/>
          <pc:sldMk cId="747063977" sldId="707"/>
        </pc:sldMkLst>
        <pc:spChg chg="mod">
          <ac:chgData name="Kaito Minohara" userId="ac87ec2ca28dc010" providerId="LiveId" clId="{4962C0D0-9744-4492-9A27-18902D02FF46}" dt="2024-07-31T03:07:20.268" v="2917" actId="20577"/>
          <ac:spMkLst>
            <pc:docMk/>
            <pc:sldMk cId="747063977" sldId="707"/>
            <ac:spMk id="3" creationId="{D53E6478-C880-47C5-99EF-BF94FA10664E}"/>
          </ac:spMkLst>
        </pc:spChg>
        <pc:spChg chg="add del mod">
          <ac:chgData name="Kaito Minohara" userId="ac87ec2ca28dc010" providerId="LiveId" clId="{4962C0D0-9744-4492-9A27-18902D02FF46}" dt="2024-07-31T03:10:56.074" v="2947" actId="21"/>
          <ac:spMkLst>
            <pc:docMk/>
            <pc:sldMk cId="747063977" sldId="707"/>
            <ac:spMk id="8" creationId="{3D47C820-3AA5-49D4-ADB4-54594FF527D5}"/>
          </ac:spMkLst>
        </pc:spChg>
        <pc:spChg chg="add del mod">
          <ac:chgData name="Kaito Minohara" userId="ac87ec2ca28dc010" providerId="LiveId" clId="{4962C0D0-9744-4492-9A27-18902D02FF46}" dt="2024-07-31T03:10:56.074" v="2947" actId="21"/>
          <ac:spMkLst>
            <pc:docMk/>
            <pc:sldMk cId="747063977" sldId="707"/>
            <ac:spMk id="9" creationId="{B3577604-E638-4840-A8DB-E20F3202E0EF}"/>
          </ac:spMkLst>
        </pc:spChg>
        <pc:spChg chg="add del mod">
          <ac:chgData name="Kaito Minohara" userId="ac87ec2ca28dc010" providerId="LiveId" clId="{4962C0D0-9744-4492-9A27-18902D02FF46}" dt="2024-07-31T03:10:56.074" v="2947" actId="21"/>
          <ac:spMkLst>
            <pc:docMk/>
            <pc:sldMk cId="747063977" sldId="707"/>
            <ac:spMk id="10" creationId="{D3544737-6B1D-4AE3-92A5-2E6CC8FFDA9B}"/>
          </ac:spMkLst>
        </pc:spChg>
        <pc:picChg chg="add del mod ord">
          <ac:chgData name="Kaito Minohara" userId="ac87ec2ca28dc010" providerId="LiveId" clId="{4962C0D0-9744-4492-9A27-18902D02FF46}" dt="2024-07-31T03:10:56.074" v="2947" actId="21"/>
          <ac:picMkLst>
            <pc:docMk/>
            <pc:sldMk cId="747063977" sldId="707"/>
            <ac:picMk id="7" creationId="{5C2C631A-B6A8-3085-47DF-BAFB1C05B644}"/>
          </ac:picMkLst>
        </pc:picChg>
        <pc:picChg chg="del">
          <ac:chgData name="Kaito Minohara" userId="ac87ec2ca28dc010" providerId="LiveId" clId="{4962C0D0-9744-4492-9A27-18902D02FF46}" dt="2024-07-31T03:08:53.201" v="2922" actId="21"/>
          <ac:picMkLst>
            <pc:docMk/>
            <pc:sldMk cId="747063977" sldId="707"/>
            <ac:picMk id="12" creationId="{C88E9290-658B-4A5C-885F-445A2F3E8A96}"/>
          </ac:picMkLst>
        </pc:picChg>
        <pc:picChg chg="del">
          <ac:chgData name="Kaito Minohara" userId="ac87ec2ca28dc010" providerId="LiveId" clId="{4962C0D0-9744-4492-9A27-18902D02FF46}" dt="2024-07-31T03:08:54.131" v="2923" actId="21"/>
          <ac:picMkLst>
            <pc:docMk/>
            <pc:sldMk cId="747063977" sldId="707"/>
            <ac:picMk id="16" creationId="{13C66E1B-D554-434B-87EF-E9EA454D53AC}"/>
          </ac:picMkLst>
        </pc:picChg>
      </pc:sldChg>
      <pc:sldChg chg="addSp delSp modSp mod">
        <pc:chgData name="Kaito Minohara" userId="ac87ec2ca28dc010" providerId="LiveId" clId="{4962C0D0-9744-4492-9A27-18902D02FF46}" dt="2024-07-31T03:29:55.131" v="3791" actId="14100"/>
        <pc:sldMkLst>
          <pc:docMk/>
          <pc:sldMk cId="937399530" sldId="712"/>
        </pc:sldMkLst>
        <pc:spChg chg="mod">
          <ac:chgData name="Kaito Minohara" userId="ac87ec2ca28dc010" providerId="LiveId" clId="{4962C0D0-9744-4492-9A27-18902D02FF46}" dt="2024-07-27T08:04:26.485" v="615" actId="13926"/>
          <ac:spMkLst>
            <pc:docMk/>
            <pc:sldMk cId="937399530" sldId="712"/>
            <ac:spMk id="5" creationId="{6009FF19-878E-4145-8021-CE6C0BACF32E}"/>
          </ac:spMkLst>
        </pc:spChg>
        <pc:spChg chg="add mod">
          <ac:chgData name="Kaito Minohara" userId="ac87ec2ca28dc010" providerId="LiveId" clId="{4962C0D0-9744-4492-9A27-18902D02FF46}" dt="2024-07-31T03:29:55.131" v="3791" actId="14100"/>
          <ac:spMkLst>
            <pc:docMk/>
            <pc:sldMk cId="937399530" sldId="712"/>
            <ac:spMk id="6" creationId="{B6754207-9758-B183-92C1-F47E078747FE}"/>
          </ac:spMkLst>
        </pc:spChg>
        <pc:spChg chg="mod ord">
          <ac:chgData name="Kaito Minohara" userId="ac87ec2ca28dc010" providerId="LiveId" clId="{4962C0D0-9744-4492-9A27-18902D02FF46}" dt="2024-07-27T08:03:28.306" v="610" actId="14100"/>
          <ac:spMkLst>
            <pc:docMk/>
            <pc:sldMk cId="937399530" sldId="712"/>
            <ac:spMk id="15" creationId="{EF28071F-19CB-4E58-B0B0-4D61DB5C0B55}"/>
          </ac:spMkLst>
        </pc:spChg>
        <pc:spChg chg="mod">
          <ac:chgData name="Kaito Minohara" userId="ac87ec2ca28dc010" providerId="LiveId" clId="{4962C0D0-9744-4492-9A27-18902D02FF46}" dt="2024-07-27T08:03:18.436" v="608" actId="1076"/>
          <ac:spMkLst>
            <pc:docMk/>
            <pc:sldMk cId="937399530" sldId="712"/>
            <ac:spMk id="18" creationId="{6945D3E2-B871-4D73-A7D7-A19045EA6300}"/>
          </ac:spMkLst>
        </pc:spChg>
        <pc:picChg chg="add mod ord">
          <ac:chgData name="Kaito Minohara" userId="ac87ec2ca28dc010" providerId="LiveId" clId="{4962C0D0-9744-4492-9A27-18902D02FF46}" dt="2024-07-27T08:03:15.102" v="607" actId="1076"/>
          <ac:picMkLst>
            <pc:docMk/>
            <pc:sldMk cId="937399530" sldId="712"/>
            <ac:picMk id="8" creationId="{2C98B7BC-E7DC-7F51-7A38-49832CBA2247}"/>
          </ac:picMkLst>
        </pc:picChg>
        <pc:picChg chg="del">
          <ac:chgData name="Kaito Minohara" userId="ac87ec2ca28dc010" providerId="LiveId" clId="{4962C0D0-9744-4492-9A27-18902D02FF46}" dt="2024-07-27T08:02:47.604" v="597" actId="21"/>
          <ac:picMkLst>
            <pc:docMk/>
            <pc:sldMk cId="937399530" sldId="712"/>
            <ac:picMk id="9" creationId="{A8FB373F-FF92-4633-9018-848807FE2A62}"/>
          </ac:picMkLst>
        </pc:picChg>
        <pc:cxnChg chg="add mod">
          <ac:chgData name="Kaito Minohara" userId="ac87ec2ca28dc010" providerId="LiveId" clId="{4962C0D0-9744-4492-9A27-18902D02FF46}" dt="2024-07-27T08:04:11.295" v="614" actId="14100"/>
          <ac:cxnSpMkLst>
            <pc:docMk/>
            <pc:sldMk cId="937399530" sldId="712"/>
            <ac:cxnSpMk id="16" creationId="{ED0F784E-03C3-0C8D-5E92-2F2D46B52965}"/>
          </ac:cxnSpMkLst>
        </pc:cxnChg>
        <pc:cxnChg chg="add mod">
          <ac:chgData name="Kaito Minohara" userId="ac87ec2ca28dc010" providerId="LiveId" clId="{4962C0D0-9744-4492-9A27-18902D02FF46}" dt="2024-07-27T08:05:01.440" v="619" actId="208"/>
          <ac:cxnSpMkLst>
            <pc:docMk/>
            <pc:sldMk cId="937399530" sldId="712"/>
            <ac:cxnSpMk id="20" creationId="{513221A5-DDEF-8E1A-6378-FF468B626018}"/>
          </ac:cxnSpMkLst>
        </pc:cxnChg>
      </pc:sldChg>
      <pc:sldChg chg="modSp mod">
        <pc:chgData name="Kaito Minohara" userId="ac87ec2ca28dc010" providerId="LiveId" clId="{4962C0D0-9744-4492-9A27-18902D02FF46}" dt="2024-07-27T12:53:23.673" v="2807" actId="207"/>
        <pc:sldMkLst>
          <pc:docMk/>
          <pc:sldMk cId="2263302393" sldId="799"/>
        </pc:sldMkLst>
        <pc:spChg chg="mod">
          <ac:chgData name="Kaito Minohara" userId="ac87ec2ca28dc010" providerId="LiveId" clId="{4962C0D0-9744-4492-9A27-18902D02FF46}" dt="2024-07-27T12:53:23.673" v="2807" actId="207"/>
          <ac:spMkLst>
            <pc:docMk/>
            <pc:sldMk cId="2263302393" sldId="799"/>
            <ac:spMk id="3" creationId="{ECF66BA0-0E63-46BC-9965-040524DE131D}"/>
          </ac:spMkLst>
        </pc:spChg>
      </pc:sldChg>
      <pc:sldChg chg="modSp mod">
        <pc:chgData name="Kaito Minohara" userId="ac87ec2ca28dc010" providerId="LiveId" clId="{4962C0D0-9744-4492-9A27-18902D02FF46}" dt="2024-07-27T08:01:07.922" v="589" actId="20577"/>
        <pc:sldMkLst>
          <pc:docMk/>
          <pc:sldMk cId="794779073" sldId="802"/>
        </pc:sldMkLst>
        <pc:spChg chg="mod">
          <ac:chgData name="Kaito Minohara" userId="ac87ec2ca28dc010" providerId="LiveId" clId="{4962C0D0-9744-4492-9A27-18902D02FF46}" dt="2024-07-27T08:01:07.922" v="589" actId="20577"/>
          <ac:spMkLst>
            <pc:docMk/>
            <pc:sldMk cId="794779073" sldId="802"/>
            <ac:spMk id="3" creationId="{92D6FB44-C55C-4BDD-89D3-3C18B0DA5428}"/>
          </ac:spMkLst>
        </pc:spChg>
      </pc:sldChg>
      <pc:sldChg chg="addSp modSp mod">
        <pc:chgData name="Kaito Minohara" userId="ac87ec2ca28dc010" providerId="LiveId" clId="{4962C0D0-9744-4492-9A27-18902D02FF46}" dt="2024-07-27T08:05:51.838" v="625" actId="14100"/>
        <pc:sldMkLst>
          <pc:docMk/>
          <pc:sldMk cId="2967270562" sldId="814"/>
        </pc:sldMkLst>
        <pc:cxnChg chg="add mod">
          <ac:chgData name="Kaito Minohara" userId="ac87ec2ca28dc010" providerId="LiveId" clId="{4962C0D0-9744-4492-9A27-18902D02FF46}" dt="2024-07-27T08:05:51.838" v="625" actId="14100"/>
          <ac:cxnSpMkLst>
            <pc:docMk/>
            <pc:sldMk cId="2967270562" sldId="814"/>
            <ac:cxnSpMk id="7" creationId="{DDDE774A-B5A8-8FD1-0F83-20397AB38024}"/>
          </ac:cxnSpMkLst>
        </pc:cxnChg>
      </pc:sldChg>
      <pc:sldChg chg="addSp delSp mod">
        <pc:chgData name="Kaito Minohara" userId="ac87ec2ca28dc010" providerId="LiveId" clId="{4962C0D0-9744-4492-9A27-18902D02FF46}" dt="2024-07-31T03:16:08.010" v="3288" actId="22"/>
        <pc:sldMkLst>
          <pc:docMk/>
          <pc:sldMk cId="2464352181" sldId="819"/>
        </pc:sldMkLst>
        <pc:spChg chg="add del">
          <ac:chgData name="Kaito Minohara" userId="ac87ec2ca28dc010" providerId="LiveId" clId="{4962C0D0-9744-4492-9A27-18902D02FF46}" dt="2024-07-31T03:16:08.010" v="3288" actId="22"/>
          <ac:spMkLst>
            <pc:docMk/>
            <pc:sldMk cId="2464352181" sldId="819"/>
            <ac:spMk id="7" creationId="{E68FE1BA-608E-231C-90A3-AFEDB1A9350D}"/>
          </ac:spMkLst>
        </pc:spChg>
      </pc:sldChg>
      <pc:sldChg chg="modSp mod">
        <pc:chgData name="Kaito Minohara" userId="ac87ec2ca28dc010" providerId="LiveId" clId="{4962C0D0-9744-4492-9A27-18902D02FF46}" dt="2024-07-27T09:34:29.182" v="1811" actId="1076"/>
        <pc:sldMkLst>
          <pc:docMk/>
          <pc:sldMk cId="3176930508" sldId="830"/>
        </pc:sldMkLst>
        <pc:spChg chg="mod">
          <ac:chgData name="Kaito Minohara" userId="ac87ec2ca28dc010" providerId="LiveId" clId="{4962C0D0-9744-4492-9A27-18902D02FF46}" dt="2024-07-27T09:34:29.182" v="1811" actId="1076"/>
          <ac:spMkLst>
            <pc:docMk/>
            <pc:sldMk cId="3176930508" sldId="830"/>
            <ac:spMk id="2" creationId="{FFF53DB1-4A6F-4C84-A638-A420A49C3C89}"/>
          </ac:spMkLst>
        </pc:spChg>
      </pc:sldChg>
      <pc:sldChg chg="addSp delSp modSp mod">
        <pc:chgData name="Kaito Minohara" userId="ac87ec2ca28dc010" providerId="LiveId" clId="{4962C0D0-9744-4492-9A27-18902D02FF46}" dt="2024-07-27T09:39:47.673" v="1834" actId="21"/>
        <pc:sldMkLst>
          <pc:docMk/>
          <pc:sldMk cId="1464522668" sldId="850"/>
        </pc:sldMkLst>
        <pc:spChg chg="add del mod">
          <ac:chgData name="Kaito Minohara" userId="ac87ec2ca28dc010" providerId="LiveId" clId="{4962C0D0-9744-4492-9A27-18902D02FF46}" dt="2024-07-27T08:35:26.440" v="1015" actId="21"/>
          <ac:spMkLst>
            <pc:docMk/>
            <pc:sldMk cId="1464522668" sldId="850"/>
            <ac:spMk id="6" creationId="{5C41FB49-2BF1-380C-5E10-0A07D0423370}"/>
          </ac:spMkLst>
        </pc:spChg>
        <pc:spChg chg="add del">
          <ac:chgData name="Kaito Minohara" userId="ac87ec2ca28dc010" providerId="LiveId" clId="{4962C0D0-9744-4492-9A27-18902D02FF46}" dt="2024-07-27T08:55:34.385" v="1356" actId="11529"/>
          <ac:spMkLst>
            <pc:docMk/>
            <pc:sldMk cId="1464522668" sldId="850"/>
            <ac:spMk id="7" creationId="{543CC0A1-E607-DA71-C945-761E0413E82B}"/>
          </ac:spMkLst>
        </pc:spChg>
        <pc:spChg chg="add del mod">
          <ac:chgData name="Kaito Minohara" userId="ac87ec2ca28dc010" providerId="LiveId" clId="{4962C0D0-9744-4492-9A27-18902D02FF46}" dt="2024-07-27T09:39:47.673" v="1834" actId="21"/>
          <ac:spMkLst>
            <pc:docMk/>
            <pc:sldMk cId="1464522668" sldId="850"/>
            <ac:spMk id="10" creationId="{B7E03E28-23A2-468D-3767-30AFE653419D}"/>
          </ac:spMkLst>
        </pc:spChg>
      </pc:sldChg>
      <pc:sldChg chg="addSp modSp">
        <pc:chgData name="Kaito Minohara" userId="ac87ec2ca28dc010" providerId="LiveId" clId="{4962C0D0-9744-4492-9A27-18902D02FF46}" dt="2024-07-27T09:09:21.793" v="1460"/>
        <pc:sldMkLst>
          <pc:docMk/>
          <pc:sldMk cId="1503963269" sldId="851"/>
        </pc:sldMkLst>
        <pc:spChg chg="add mod">
          <ac:chgData name="Kaito Minohara" userId="ac87ec2ca28dc010" providerId="LiveId" clId="{4962C0D0-9744-4492-9A27-18902D02FF46}" dt="2024-07-27T09:09:21.793" v="1460"/>
          <ac:spMkLst>
            <pc:docMk/>
            <pc:sldMk cId="1503963269" sldId="851"/>
            <ac:spMk id="6" creationId="{E28DEA19-94A0-4A38-B644-6E8E5029A327}"/>
          </ac:spMkLst>
        </pc:spChg>
      </pc:sldChg>
      <pc:sldChg chg="addSp delSp modSp mod">
        <pc:chgData name="Kaito Minohara" userId="ac87ec2ca28dc010" providerId="LiveId" clId="{4962C0D0-9744-4492-9A27-18902D02FF46}" dt="2024-07-27T12:54:48.219" v="2811" actId="14100"/>
        <pc:sldMkLst>
          <pc:docMk/>
          <pc:sldMk cId="1250528150" sldId="860"/>
        </pc:sldMkLst>
        <pc:spChg chg="add mod">
          <ac:chgData name="Kaito Minohara" userId="ac87ec2ca28dc010" providerId="LiveId" clId="{4962C0D0-9744-4492-9A27-18902D02FF46}" dt="2024-07-27T08:14:57.669" v="640" actId="1582"/>
          <ac:spMkLst>
            <pc:docMk/>
            <pc:sldMk cId="1250528150" sldId="860"/>
            <ac:spMk id="7" creationId="{2FE1E6E0-BE0A-1C04-3B73-20BB4C1E963D}"/>
          </ac:spMkLst>
        </pc:spChg>
        <pc:spChg chg="add del mod">
          <ac:chgData name="Kaito Minohara" userId="ac87ec2ca28dc010" providerId="LiveId" clId="{4962C0D0-9744-4492-9A27-18902D02FF46}" dt="2024-07-27T08:14:05.283" v="633" actId="21"/>
          <ac:spMkLst>
            <pc:docMk/>
            <pc:sldMk cId="1250528150" sldId="860"/>
            <ac:spMk id="9" creationId="{BF92992E-449F-1601-7D88-D6EFDC5747FA}"/>
          </ac:spMkLst>
        </pc:spChg>
        <pc:spChg chg="add mod">
          <ac:chgData name="Kaito Minohara" userId="ac87ec2ca28dc010" providerId="LiveId" clId="{4962C0D0-9744-4492-9A27-18902D02FF46}" dt="2024-07-27T08:14:23.030" v="636" actId="14100"/>
          <ac:spMkLst>
            <pc:docMk/>
            <pc:sldMk cId="1250528150" sldId="860"/>
            <ac:spMk id="11" creationId="{7CC9E95B-C134-0DA5-2293-6973A71D78A9}"/>
          </ac:spMkLst>
        </pc:spChg>
        <pc:spChg chg="add mod">
          <ac:chgData name="Kaito Minohara" userId="ac87ec2ca28dc010" providerId="LiveId" clId="{4962C0D0-9744-4492-9A27-18902D02FF46}" dt="2024-07-27T08:15:22.926" v="645" actId="1076"/>
          <ac:spMkLst>
            <pc:docMk/>
            <pc:sldMk cId="1250528150" sldId="860"/>
            <ac:spMk id="13" creationId="{90EEE988-CCA0-9F5C-3DE0-D06A03E46EE4}"/>
          </ac:spMkLst>
        </pc:spChg>
        <pc:spChg chg="add mod">
          <ac:chgData name="Kaito Minohara" userId="ac87ec2ca28dc010" providerId="LiveId" clId="{4962C0D0-9744-4492-9A27-18902D02FF46}" dt="2024-07-27T08:15:06.681" v="643" actId="14100"/>
          <ac:spMkLst>
            <pc:docMk/>
            <pc:sldMk cId="1250528150" sldId="860"/>
            <ac:spMk id="14" creationId="{FD5578B3-6725-B2C7-28EA-6A50D87DD45D}"/>
          </ac:spMkLst>
        </pc:spChg>
        <pc:spChg chg="add del mod">
          <ac:chgData name="Kaito Minohara" userId="ac87ec2ca28dc010" providerId="LiveId" clId="{4962C0D0-9744-4492-9A27-18902D02FF46}" dt="2024-07-27T08:19:40.818" v="868" actId="21"/>
          <ac:spMkLst>
            <pc:docMk/>
            <pc:sldMk cId="1250528150" sldId="860"/>
            <ac:spMk id="15" creationId="{DF7E57CD-7D22-0742-BE42-7BAF28E1FC0A}"/>
          </ac:spMkLst>
        </pc:spChg>
        <pc:spChg chg="add mod">
          <ac:chgData name="Kaito Minohara" userId="ac87ec2ca28dc010" providerId="LiveId" clId="{4962C0D0-9744-4492-9A27-18902D02FF46}" dt="2024-07-27T08:20:49.248" v="1013" actId="1076"/>
          <ac:spMkLst>
            <pc:docMk/>
            <pc:sldMk cId="1250528150" sldId="860"/>
            <ac:spMk id="16" creationId="{B86B6E7D-B736-9184-4F25-AB2FF5EF545D}"/>
          </ac:spMkLst>
        </pc:spChg>
        <pc:spChg chg="del">
          <ac:chgData name="Kaito Minohara" userId="ac87ec2ca28dc010" providerId="LiveId" clId="{4962C0D0-9744-4492-9A27-18902D02FF46}" dt="2024-07-27T08:14:02.234" v="632" actId="21"/>
          <ac:spMkLst>
            <pc:docMk/>
            <pc:sldMk cId="1250528150" sldId="860"/>
            <ac:spMk id="18" creationId="{7DD7CDEC-7008-4ADC-BD7A-C81E4BF47497}"/>
          </ac:spMkLst>
        </pc:spChg>
        <pc:picChg chg="add mod">
          <ac:chgData name="Kaito Minohara" userId="ac87ec2ca28dc010" providerId="LiveId" clId="{4962C0D0-9744-4492-9A27-18902D02FF46}" dt="2024-07-27T08:14:13.743" v="635" actId="1076"/>
          <ac:picMkLst>
            <pc:docMk/>
            <pc:sldMk cId="1250528150" sldId="860"/>
            <ac:picMk id="6" creationId="{AAFA7609-F4EC-3771-BC13-C7A63BFA95C5}"/>
          </ac:picMkLst>
        </pc:picChg>
        <pc:cxnChg chg="add mod">
          <ac:chgData name="Kaito Minohara" userId="ac87ec2ca28dc010" providerId="LiveId" clId="{4962C0D0-9744-4492-9A27-18902D02FF46}" dt="2024-07-27T12:54:48.219" v="2811" actId="14100"/>
          <ac:cxnSpMkLst>
            <pc:docMk/>
            <pc:sldMk cId="1250528150" sldId="860"/>
            <ac:cxnSpMk id="5" creationId="{00A23529-1EE7-ABAD-8322-8FE329CC96AC}"/>
          </ac:cxnSpMkLst>
        </pc:cxnChg>
        <pc:cxnChg chg="add del">
          <ac:chgData name="Kaito Minohara" userId="ac87ec2ca28dc010" providerId="LiveId" clId="{4962C0D0-9744-4492-9A27-18902D02FF46}" dt="2024-07-25T01:20:58.977" v="1" actId="11529"/>
          <ac:cxnSpMkLst>
            <pc:docMk/>
            <pc:sldMk cId="1250528150" sldId="860"/>
            <ac:cxnSpMk id="6" creationId="{2A930185-A234-921C-AC0B-E56E9F1D3141}"/>
          </ac:cxnSpMkLst>
        </pc:cxnChg>
        <pc:cxnChg chg="add del mod">
          <ac:chgData name="Kaito Minohara" userId="ac87ec2ca28dc010" providerId="LiveId" clId="{4962C0D0-9744-4492-9A27-18902D02FF46}" dt="2024-07-27T12:54:32.647" v="2808" actId="21"/>
          <ac:cxnSpMkLst>
            <pc:docMk/>
            <pc:sldMk cId="1250528150" sldId="860"/>
            <ac:cxnSpMk id="8" creationId="{D3C87281-09DF-31F2-0665-F8B90EEC691C}"/>
          </ac:cxnSpMkLst>
        </pc:cxnChg>
      </pc:sldChg>
      <pc:sldChg chg="addSp delSp modSp add mod">
        <pc:chgData name="Kaito Minohara" userId="ac87ec2ca28dc010" providerId="LiveId" clId="{4962C0D0-9744-4492-9A27-18902D02FF46}" dt="2024-07-31T03:54:45.230" v="3807" actId="20577"/>
        <pc:sldMkLst>
          <pc:docMk/>
          <pc:sldMk cId="3138936310" sldId="861"/>
        </pc:sldMkLst>
        <pc:spChg chg="mod">
          <ac:chgData name="Kaito Minohara" userId="ac87ec2ca28dc010" providerId="LiveId" clId="{4962C0D0-9744-4492-9A27-18902D02FF46}" dt="2024-07-27T09:58:50.677" v="2046" actId="1076"/>
          <ac:spMkLst>
            <pc:docMk/>
            <pc:sldMk cId="3138936310" sldId="861"/>
            <ac:spMk id="3" creationId="{500845B8-1EBE-4F96-B902-2DF7C2C13091}"/>
          </ac:spMkLst>
        </pc:spChg>
        <pc:spChg chg="mod">
          <ac:chgData name="Kaito Minohara" userId="ac87ec2ca28dc010" providerId="LiveId" clId="{4962C0D0-9744-4492-9A27-18902D02FF46}" dt="2024-07-27T09:17:08.370" v="1552" actId="1076"/>
          <ac:spMkLst>
            <pc:docMk/>
            <pc:sldMk cId="3138936310" sldId="861"/>
            <ac:spMk id="4" creationId="{FA0E1824-DF58-42F1-B0B7-C26A252423E0}"/>
          </ac:spMkLst>
        </pc:spChg>
        <pc:spChg chg="del">
          <ac:chgData name="Kaito Minohara" userId="ac87ec2ca28dc010" providerId="LiveId" clId="{4962C0D0-9744-4492-9A27-18902D02FF46}" dt="2024-07-27T08:36:25.906" v="1126" actId="21"/>
          <ac:spMkLst>
            <pc:docMk/>
            <pc:sldMk cId="3138936310" sldId="861"/>
            <ac:spMk id="5" creationId="{67F71E97-8BE6-4E0B-8419-B255C3A7A40C}"/>
          </ac:spMkLst>
        </pc:spChg>
        <pc:spChg chg="add del mod">
          <ac:chgData name="Kaito Minohara" userId="ac87ec2ca28dc010" providerId="LiveId" clId="{4962C0D0-9744-4492-9A27-18902D02FF46}" dt="2024-07-27T08:36:29.723" v="1127" actId="21"/>
          <ac:spMkLst>
            <pc:docMk/>
            <pc:sldMk cId="3138936310" sldId="861"/>
            <ac:spMk id="7" creationId="{14C43274-F5D6-2725-082C-013D26F1C864}"/>
          </ac:spMkLst>
        </pc:spChg>
        <pc:spChg chg="del">
          <ac:chgData name="Kaito Minohara" userId="ac87ec2ca28dc010" providerId="LiveId" clId="{4962C0D0-9744-4492-9A27-18902D02FF46}" dt="2024-07-27T08:35:45.392" v="1018" actId="21"/>
          <ac:spMkLst>
            <pc:docMk/>
            <pc:sldMk cId="3138936310" sldId="861"/>
            <ac:spMk id="11" creationId="{C47F052A-FAD2-4F7E-ABF2-C9A252932AFB}"/>
          </ac:spMkLst>
        </pc:spChg>
        <pc:spChg chg="mod">
          <ac:chgData name="Kaito Minohara" userId="ac87ec2ca28dc010" providerId="LiveId" clId="{4962C0D0-9744-4492-9A27-18902D02FF46}" dt="2024-07-27T08:40:45.762" v="1145" actId="1076"/>
          <ac:spMkLst>
            <pc:docMk/>
            <pc:sldMk cId="3138936310" sldId="861"/>
            <ac:spMk id="12" creationId="{A2867207-F26F-47BF-8A9C-8A25D568D4E6}"/>
          </ac:spMkLst>
        </pc:spChg>
        <pc:spChg chg="del">
          <ac:chgData name="Kaito Minohara" userId="ac87ec2ca28dc010" providerId="LiveId" clId="{4962C0D0-9744-4492-9A27-18902D02FF46}" dt="2024-07-27T08:35:46.411" v="1019" actId="21"/>
          <ac:spMkLst>
            <pc:docMk/>
            <pc:sldMk cId="3138936310" sldId="861"/>
            <ac:spMk id="15" creationId="{5138B551-1901-4C21-92E1-849FE0EE7D21}"/>
          </ac:spMkLst>
        </pc:spChg>
        <pc:spChg chg="del mod">
          <ac:chgData name="Kaito Minohara" userId="ac87ec2ca28dc010" providerId="LiveId" clId="{4962C0D0-9744-4492-9A27-18902D02FF46}" dt="2024-07-27T08:41:16.093" v="1150" actId="21"/>
          <ac:spMkLst>
            <pc:docMk/>
            <pc:sldMk cId="3138936310" sldId="861"/>
            <ac:spMk id="16" creationId="{1546ACDD-50AB-4B4F-A3C8-38DC007FDDB2}"/>
          </ac:spMkLst>
        </pc:spChg>
        <pc:spChg chg="add mod">
          <ac:chgData name="Kaito Minohara" userId="ac87ec2ca28dc010" providerId="LiveId" clId="{4962C0D0-9744-4492-9A27-18902D02FF46}" dt="2024-07-27T08:41:14.106" v="1149" actId="1076"/>
          <ac:spMkLst>
            <pc:docMk/>
            <pc:sldMk cId="3138936310" sldId="861"/>
            <ac:spMk id="17" creationId="{2CE22D62-745F-E8A1-0B65-497288EF8D53}"/>
          </ac:spMkLst>
        </pc:spChg>
        <pc:spChg chg="add mod">
          <ac:chgData name="Kaito Minohara" userId="ac87ec2ca28dc010" providerId="LiveId" clId="{4962C0D0-9744-4492-9A27-18902D02FF46}" dt="2024-07-27T08:41:25.621" v="1153" actId="1076"/>
          <ac:spMkLst>
            <pc:docMk/>
            <pc:sldMk cId="3138936310" sldId="861"/>
            <ac:spMk id="18" creationId="{EABDB678-4021-71FC-6129-4D6C8623BEE8}"/>
          </ac:spMkLst>
        </pc:spChg>
        <pc:spChg chg="add mod">
          <ac:chgData name="Kaito Minohara" userId="ac87ec2ca28dc010" providerId="LiveId" clId="{4962C0D0-9744-4492-9A27-18902D02FF46}" dt="2024-07-27T08:41:59.639" v="1155" actId="1076"/>
          <ac:spMkLst>
            <pc:docMk/>
            <pc:sldMk cId="3138936310" sldId="861"/>
            <ac:spMk id="19" creationId="{98D814AF-E46E-D61B-9D98-426CE8EADDFF}"/>
          </ac:spMkLst>
        </pc:spChg>
        <pc:spChg chg="add del mod">
          <ac:chgData name="Kaito Minohara" userId="ac87ec2ca28dc010" providerId="LiveId" clId="{4962C0D0-9744-4492-9A27-18902D02FF46}" dt="2024-07-31T03:54:45.230" v="3807" actId="20577"/>
          <ac:spMkLst>
            <pc:docMk/>
            <pc:sldMk cId="3138936310" sldId="861"/>
            <ac:spMk id="26" creationId="{28A37FE2-D5FD-95EE-6B8B-8875F4E813C5}"/>
          </ac:spMkLst>
        </pc:spChg>
        <pc:spChg chg="add del mod">
          <ac:chgData name="Kaito Minohara" userId="ac87ec2ca28dc010" providerId="LiveId" clId="{4962C0D0-9744-4492-9A27-18902D02FF46}" dt="2024-07-27T10:10:13.579" v="2279" actId="21"/>
          <ac:spMkLst>
            <pc:docMk/>
            <pc:sldMk cId="3138936310" sldId="861"/>
            <ac:spMk id="33" creationId="{80815303-5214-884D-67E6-C13FD78E8F59}"/>
          </ac:spMkLst>
        </pc:spChg>
        <pc:spChg chg="add del mod">
          <ac:chgData name="Kaito Minohara" userId="ac87ec2ca28dc010" providerId="LiveId" clId="{4962C0D0-9744-4492-9A27-18902D02FF46}" dt="2024-07-27T10:11:23.021" v="2325" actId="1076"/>
          <ac:spMkLst>
            <pc:docMk/>
            <pc:sldMk cId="3138936310" sldId="861"/>
            <ac:spMk id="34" creationId="{3ECF4D8E-1710-FCB3-3C11-5910157E0955}"/>
          </ac:spMkLst>
        </pc:spChg>
        <pc:spChg chg="add del mod">
          <ac:chgData name="Kaito Minohara" userId="ac87ec2ca28dc010" providerId="LiveId" clId="{4962C0D0-9744-4492-9A27-18902D02FF46}" dt="2024-07-27T10:10:02.849" v="2273" actId="21"/>
          <ac:spMkLst>
            <pc:docMk/>
            <pc:sldMk cId="3138936310" sldId="861"/>
            <ac:spMk id="35" creationId="{7870FC58-7494-A387-BF6A-9C311A965657}"/>
          </ac:spMkLst>
        </pc:spChg>
        <pc:spChg chg="add del mod">
          <ac:chgData name="Kaito Minohara" userId="ac87ec2ca28dc010" providerId="LiveId" clId="{4962C0D0-9744-4492-9A27-18902D02FF46}" dt="2024-07-27T10:10:01.402" v="2272" actId="21"/>
          <ac:spMkLst>
            <pc:docMk/>
            <pc:sldMk cId="3138936310" sldId="861"/>
            <ac:spMk id="42" creationId="{2E7CC055-F4C5-AEA4-24CE-0C40B36029C6}"/>
          </ac:spMkLst>
        </pc:spChg>
        <pc:spChg chg="add del mod">
          <ac:chgData name="Kaito Minohara" userId="ac87ec2ca28dc010" providerId="LiveId" clId="{4962C0D0-9744-4492-9A27-18902D02FF46}" dt="2024-07-27T10:10:08.799" v="2277" actId="21"/>
          <ac:spMkLst>
            <pc:docMk/>
            <pc:sldMk cId="3138936310" sldId="861"/>
            <ac:spMk id="43" creationId="{24199E0D-3B87-99A5-18AD-2778CFC793F9}"/>
          </ac:spMkLst>
        </pc:spChg>
        <pc:spChg chg="add mod">
          <ac:chgData name="Kaito Minohara" userId="ac87ec2ca28dc010" providerId="LiveId" clId="{4962C0D0-9744-4492-9A27-18902D02FF46}" dt="2024-07-27T09:30:21.105" v="1778" actId="14100"/>
          <ac:spMkLst>
            <pc:docMk/>
            <pc:sldMk cId="3138936310" sldId="861"/>
            <ac:spMk id="46" creationId="{AD5365A0-46BB-D16C-D284-0F9482BE7B0A}"/>
          </ac:spMkLst>
        </pc:spChg>
        <pc:spChg chg="add del mod">
          <ac:chgData name="Kaito Minohara" userId="ac87ec2ca28dc010" providerId="LiveId" clId="{4962C0D0-9744-4492-9A27-18902D02FF46}" dt="2024-07-27T09:39:44.652" v="1833" actId="21"/>
          <ac:spMkLst>
            <pc:docMk/>
            <pc:sldMk cId="3138936310" sldId="861"/>
            <ac:spMk id="47" creationId="{8A22F3C7-BE0B-E092-14D8-4713F6A6616E}"/>
          </ac:spMkLst>
        </pc:spChg>
        <pc:spChg chg="add mod">
          <ac:chgData name="Kaito Minohara" userId="ac87ec2ca28dc010" providerId="LiveId" clId="{4962C0D0-9744-4492-9A27-18902D02FF46}" dt="2024-07-27T10:11:30.479" v="2328" actId="14100"/>
          <ac:spMkLst>
            <pc:docMk/>
            <pc:sldMk cId="3138936310" sldId="861"/>
            <ac:spMk id="48" creationId="{EFF10364-37AB-1AA9-B4EC-2B7590E26F4D}"/>
          </ac:spMkLst>
        </pc:spChg>
        <pc:picChg chg="del">
          <ac:chgData name="Kaito Minohara" userId="ac87ec2ca28dc010" providerId="LiveId" clId="{4962C0D0-9744-4492-9A27-18902D02FF46}" dt="2024-07-27T08:35:42.963" v="1017" actId="21"/>
          <ac:picMkLst>
            <pc:docMk/>
            <pc:sldMk cId="3138936310" sldId="861"/>
            <ac:picMk id="8" creationId="{6AD113D8-254B-48AD-A63B-27B907D99053}"/>
          </ac:picMkLst>
        </pc:picChg>
        <pc:picChg chg="del">
          <ac:chgData name="Kaito Minohara" userId="ac87ec2ca28dc010" providerId="LiveId" clId="{4962C0D0-9744-4492-9A27-18902D02FF46}" dt="2024-07-27T08:36:52.695" v="1128" actId="21"/>
          <ac:picMkLst>
            <pc:docMk/>
            <pc:sldMk cId="3138936310" sldId="861"/>
            <ac:picMk id="9" creationId="{795CBBD4-DB6A-4E30-AAA6-D298126EB549}"/>
          </ac:picMkLst>
        </pc:picChg>
        <pc:picChg chg="add del mod">
          <ac:chgData name="Kaito Minohara" userId="ac87ec2ca28dc010" providerId="LiveId" clId="{4962C0D0-9744-4492-9A27-18902D02FF46}" dt="2024-07-27T10:10:07.084" v="2276" actId="21"/>
          <ac:picMkLst>
            <pc:docMk/>
            <pc:sldMk cId="3138936310" sldId="861"/>
            <ac:picMk id="13" creationId="{BB399B80-F262-4245-BC28-DE8B73F2BC9D}"/>
          </ac:picMkLst>
        </pc:picChg>
        <pc:picChg chg="add mod ord">
          <ac:chgData name="Kaito Minohara" userId="ac87ec2ca28dc010" providerId="LiveId" clId="{4962C0D0-9744-4492-9A27-18902D02FF46}" dt="2024-07-27T08:39:41.865" v="1139" actId="167"/>
          <ac:picMkLst>
            <pc:docMk/>
            <pc:sldMk cId="3138936310" sldId="861"/>
            <ac:picMk id="14" creationId="{8AE0F72D-74BE-7CA5-10FF-36CB6F121BD2}"/>
          </ac:picMkLst>
        </pc:picChg>
        <pc:picChg chg="add del mod">
          <ac:chgData name="Kaito Minohara" userId="ac87ec2ca28dc010" providerId="LiveId" clId="{4962C0D0-9744-4492-9A27-18902D02FF46}" dt="2024-07-27T08:45:52.424" v="1240" actId="22"/>
          <ac:picMkLst>
            <pc:docMk/>
            <pc:sldMk cId="3138936310" sldId="861"/>
            <ac:picMk id="28" creationId="{F5291D80-793B-1958-8360-531308F9899E}"/>
          </ac:picMkLst>
        </pc:picChg>
        <pc:picChg chg="add del mod">
          <ac:chgData name="Kaito Minohara" userId="ac87ec2ca28dc010" providerId="LiveId" clId="{4962C0D0-9744-4492-9A27-18902D02FF46}" dt="2024-07-27T09:00:54.474" v="1371" actId="21"/>
          <ac:picMkLst>
            <pc:docMk/>
            <pc:sldMk cId="3138936310" sldId="861"/>
            <ac:picMk id="30" creationId="{83A65B06-C7A6-3A5E-33A6-5DE8C7DF84B5}"/>
          </ac:picMkLst>
        </pc:picChg>
        <pc:picChg chg="add del mod">
          <ac:chgData name="Kaito Minohara" userId="ac87ec2ca28dc010" providerId="LiveId" clId="{4962C0D0-9744-4492-9A27-18902D02FF46}" dt="2024-07-27T10:09:59.161" v="2271" actId="21"/>
          <ac:picMkLst>
            <pc:docMk/>
            <pc:sldMk cId="3138936310" sldId="861"/>
            <ac:picMk id="32" creationId="{7DA335CD-92B0-BD22-D0EC-4C3842839B6B}"/>
          </ac:picMkLst>
        </pc:picChg>
        <pc:cxnChg chg="add mod">
          <ac:chgData name="Kaito Minohara" userId="ac87ec2ca28dc010" providerId="LiveId" clId="{4962C0D0-9744-4492-9A27-18902D02FF46}" dt="2024-07-27T08:42:28.450" v="1160" actId="1582"/>
          <ac:cxnSpMkLst>
            <pc:docMk/>
            <pc:sldMk cId="3138936310" sldId="861"/>
            <ac:cxnSpMk id="21" creationId="{13693850-F347-7364-F747-6FC26833101A}"/>
          </ac:cxnSpMkLst>
        </pc:cxnChg>
        <pc:cxnChg chg="add mod">
          <ac:chgData name="Kaito Minohara" userId="ac87ec2ca28dc010" providerId="LiveId" clId="{4962C0D0-9744-4492-9A27-18902D02FF46}" dt="2024-07-27T08:42:44.483" v="1163" actId="1582"/>
          <ac:cxnSpMkLst>
            <pc:docMk/>
            <pc:sldMk cId="3138936310" sldId="861"/>
            <ac:cxnSpMk id="25" creationId="{5EFD09D2-44C6-2C43-FF68-B9294D7B55D3}"/>
          </ac:cxnSpMkLst>
        </pc:cxnChg>
        <pc:cxnChg chg="add del mod">
          <ac:chgData name="Kaito Minohara" userId="ac87ec2ca28dc010" providerId="LiveId" clId="{4962C0D0-9744-4492-9A27-18902D02FF46}" dt="2024-07-27T09:03:23.215" v="1448" actId="11529"/>
          <ac:cxnSpMkLst>
            <pc:docMk/>
            <pc:sldMk cId="3138936310" sldId="861"/>
            <ac:cxnSpMk id="37" creationId="{6E64D717-3373-97B9-06E1-58132474B375}"/>
          </ac:cxnSpMkLst>
        </pc:cxnChg>
        <pc:cxnChg chg="add del mod">
          <ac:chgData name="Kaito Minohara" userId="ac87ec2ca28dc010" providerId="LiveId" clId="{4962C0D0-9744-4492-9A27-18902D02FF46}" dt="2024-07-27T10:10:11.530" v="2278" actId="21"/>
          <ac:cxnSpMkLst>
            <pc:docMk/>
            <pc:sldMk cId="3138936310" sldId="861"/>
            <ac:cxnSpMk id="39" creationId="{824D6C25-4A43-6D0D-E444-EC00C8C4CBAC}"/>
          </ac:cxnSpMkLst>
        </pc:cxnChg>
        <pc:cxnChg chg="add del mod ord">
          <ac:chgData name="Kaito Minohara" userId="ac87ec2ca28dc010" providerId="LiveId" clId="{4962C0D0-9744-4492-9A27-18902D02FF46}" dt="2024-07-27T10:10:04.289" v="2274" actId="21"/>
          <ac:cxnSpMkLst>
            <pc:docMk/>
            <pc:sldMk cId="3138936310" sldId="861"/>
            <ac:cxnSpMk id="44" creationId="{D6B3A588-F3BF-4AD7-D1B8-FEC53C88FC22}"/>
          </ac:cxnSpMkLst>
        </pc:cxnChg>
      </pc:sldChg>
      <pc:sldChg chg="addSp delSp modSp new add del mod modShow">
        <pc:chgData name="Kaito Minohara" userId="ac87ec2ca28dc010" providerId="LiveId" clId="{4962C0D0-9744-4492-9A27-18902D02FF46}" dt="2024-07-27T08:08:12.411" v="628" actId="2696"/>
        <pc:sldMkLst>
          <pc:docMk/>
          <pc:sldMk cId="3221215921" sldId="861"/>
        </pc:sldMkLst>
        <pc:spChg chg="mod">
          <ac:chgData name="Kaito Minohara" userId="ac87ec2ca28dc010" providerId="LiveId" clId="{4962C0D0-9744-4492-9A27-18902D02FF46}" dt="2024-07-26T00:34:56.299" v="318" actId="13926"/>
          <ac:spMkLst>
            <pc:docMk/>
            <pc:sldMk cId="3221215921" sldId="861"/>
            <ac:spMk id="2" creationId="{B8531E53-43CA-2C18-A0B6-77C2E34241E0}"/>
          </ac:spMkLst>
        </pc:spChg>
        <pc:spChg chg="add del mod">
          <ac:chgData name="Kaito Minohara" userId="ac87ec2ca28dc010" providerId="LiveId" clId="{4962C0D0-9744-4492-9A27-18902D02FF46}" dt="2024-07-26T00:34:01.133" v="282" actId="1076"/>
          <ac:spMkLst>
            <pc:docMk/>
            <pc:sldMk cId="3221215921" sldId="861"/>
            <ac:spMk id="4" creationId="{BCFC1AD3-252E-1C52-EC48-AB435F3F3652}"/>
          </ac:spMkLst>
        </pc:spChg>
        <pc:spChg chg="add mod">
          <ac:chgData name="Kaito Minohara" userId="ac87ec2ca28dc010" providerId="LiveId" clId="{4962C0D0-9744-4492-9A27-18902D02FF46}" dt="2024-07-26T01:04:18.192" v="535" actId="313"/>
          <ac:spMkLst>
            <pc:docMk/>
            <pc:sldMk cId="3221215921" sldId="861"/>
            <ac:spMk id="5" creationId="{F05B8046-55FB-539C-C7E5-CF8D08BDC13E}"/>
          </ac:spMkLst>
        </pc:spChg>
        <pc:picChg chg="add mod">
          <ac:chgData name="Kaito Minohara" userId="ac87ec2ca28dc010" providerId="LiveId" clId="{4962C0D0-9744-4492-9A27-18902D02FF46}" dt="2024-07-26T00:34:43.185" v="285" actId="1076"/>
          <ac:picMkLst>
            <pc:docMk/>
            <pc:sldMk cId="3221215921" sldId="861"/>
            <ac:picMk id="6" creationId="{7B715F84-42FF-F41E-2C73-EAEB6635C428}"/>
          </ac:picMkLst>
        </pc:picChg>
        <pc:picChg chg="add mod">
          <ac:chgData name="Kaito Minohara" userId="ac87ec2ca28dc010" providerId="LiveId" clId="{4962C0D0-9744-4492-9A27-18902D02FF46}" dt="2024-07-26T00:34:01.133" v="282" actId="1076"/>
          <ac:picMkLst>
            <pc:docMk/>
            <pc:sldMk cId="3221215921" sldId="861"/>
            <ac:picMk id="1026" creationId="{FB9DAF13-593F-EA02-AED5-7B624551790A}"/>
          </ac:picMkLst>
        </pc:picChg>
      </pc:sldChg>
      <pc:sldChg chg="addSp delSp modSp add mod ord">
        <pc:chgData name="Kaito Minohara" userId="ac87ec2ca28dc010" providerId="LiveId" clId="{4962C0D0-9744-4492-9A27-18902D02FF46}" dt="2024-07-27T12:58:51.926" v="2818" actId="14100"/>
        <pc:sldMkLst>
          <pc:docMk/>
          <pc:sldMk cId="2301367207" sldId="862"/>
        </pc:sldMkLst>
        <pc:spChg chg="del">
          <ac:chgData name="Kaito Minohara" userId="ac87ec2ca28dc010" providerId="LiveId" clId="{4962C0D0-9744-4492-9A27-18902D02FF46}" dt="2024-07-27T09:09:47.824" v="1465" actId="21"/>
          <ac:spMkLst>
            <pc:docMk/>
            <pc:sldMk cId="2301367207" sldId="862"/>
            <ac:spMk id="2" creationId="{FFF53DB1-4A6F-4C84-A638-A420A49C3C89}"/>
          </ac:spMkLst>
        </pc:spChg>
        <pc:spChg chg="mod">
          <ac:chgData name="Kaito Minohara" userId="ac87ec2ca28dc010" providerId="LiveId" clId="{4962C0D0-9744-4492-9A27-18902D02FF46}" dt="2024-07-27T09:12:21.183" v="1507" actId="20577"/>
          <ac:spMkLst>
            <pc:docMk/>
            <pc:sldMk cId="2301367207" sldId="862"/>
            <ac:spMk id="3" creationId="{500845B8-1EBE-4F96-B902-2DF7C2C13091}"/>
          </ac:spMkLst>
        </pc:spChg>
        <pc:spChg chg="add mod">
          <ac:chgData name="Kaito Minohara" userId="ac87ec2ca28dc010" providerId="LiveId" clId="{4962C0D0-9744-4492-9A27-18902D02FF46}" dt="2024-07-27T09:09:53.040" v="1467" actId="1076"/>
          <ac:spMkLst>
            <pc:docMk/>
            <pc:sldMk cId="2301367207" sldId="862"/>
            <ac:spMk id="5" creationId="{D923A78A-566C-826A-C588-808B20DDBDFE}"/>
          </ac:spMkLst>
        </pc:spChg>
        <pc:spChg chg="add del mod">
          <ac:chgData name="Kaito Minohara" userId="ac87ec2ca28dc010" providerId="LiveId" clId="{4962C0D0-9744-4492-9A27-18902D02FF46}" dt="2024-07-27T09:09:50.506" v="1466" actId="21"/>
          <ac:spMkLst>
            <pc:docMk/>
            <pc:sldMk cId="2301367207" sldId="862"/>
            <ac:spMk id="7" creationId="{25DD83B8-D54C-B194-0293-D3466B7790B2}"/>
          </ac:spMkLst>
        </pc:spChg>
        <pc:spChg chg="mod">
          <ac:chgData name="Kaito Minohara" userId="ac87ec2ca28dc010" providerId="LiveId" clId="{4962C0D0-9744-4492-9A27-18902D02FF46}" dt="2024-07-27T09:11:01.881" v="1479" actId="1076"/>
          <ac:spMkLst>
            <pc:docMk/>
            <pc:sldMk cId="2301367207" sldId="862"/>
            <ac:spMk id="12" creationId="{A2867207-F26F-47BF-8A9C-8A25D568D4E6}"/>
          </ac:spMkLst>
        </pc:spChg>
        <pc:spChg chg="mod">
          <ac:chgData name="Kaito Minohara" userId="ac87ec2ca28dc010" providerId="LiveId" clId="{4962C0D0-9744-4492-9A27-18902D02FF46}" dt="2024-07-27T09:12:09.841" v="1496" actId="1076"/>
          <ac:spMkLst>
            <pc:docMk/>
            <pc:sldMk cId="2301367207" sldId="862"/>
            <ac:spMk id="17" creationId="{2CE22D62-745F-E8A1-0B65-497288EF8D53}"/>
          </ac:spMkLst>
        </pc:spChg>
        <pc:spChg chg="mod">
          <ac:chgData name="Kaito Minohara" userId="ac87ec2ca28dc010" providerId="LiveId" clId="{4962C0D0-9744-4492-9A27-18902D02FF46}" dt="2024-07-27T09:12:09.841" v="1496" actId="1076"/>
          <ac:spMkLst>
            <pc:docMk/>
            <pc:sldMk cId="2301367207" sldId="862"/>
            <ac:spMk id="18" creationId="{EABDB678-4021-71FC-6129-4D6C8623BEE8}"/>
          </ac:spMkLst>
        </pc:spChg>
        <pc:spChg chg="mod">
          <ac:chgData name="Kaito Minohara" userId="ac87ec2ca28dc010" providerId="LiveId" clId="{4962C0D0-9744-4492-9A27-18902D02FF46}" dt="2024-07-27T09:11:11.510" v="1480" actId="1076"/>
          <ac:spMkLst>
            <pc:docMk/>
            <pc:sldMk cId="2301367207" sldId="862"/>
            <ac:spMk id="19" creationId="{98D814AF-E46E-D61B-9D98-426CE8EADDFF}"/>
          </ac:spMkLst>
        </pc:spChg>
        <pc:spChg chg="add mod">
          <ac:chgData name="Kaito Minohara" userId="ac87ec2ca28dc010" providerId="LiveId" clId="{4962C0D0-9744-4492-9A27-18902D02FF46}" dt="2024-07-27T09:30:44.744" v="1780" actId="1076"/>
          <ac:spMkLst>
            <pc:docMk/>
            <pc:sldMk cId="2301367207" sldId="862"/>
            <ac:spMk id="24" creationId="{23E6D179-F10F-FCDA-DF0B-F63CB20D96B9}"/>
          </ac:spMkLst>
        </pc:spChg>
        <pc:spChg chg="del">
          <ac:chgData name="Kaito Minohara" userId="ac87ec2ca28dc010" providerId="LiveId" clId="{4962C0D0-9744-4492-9A27-18902D02FF46}" dt="2024-07-27T09:11:58.075" v="1491" actId="21"/>
          <ac:spMkLst>
            <pc:docMk/>
            <pc:sldMk cId="2301367207" sldId="862"/>
            <ac:spMk id="26" creationId="{28A37FE2-D5FD-95EE-6B8B-8875F4E813C5}"/>
          </ac:spMkLst>
        </pc:spChg>
        <pc:spChg chg="del">
          <ac:chgData name="Kaito Minohara" userId="ac87ec2ca28dc010" providerId="LiveId" clId="{4962C0D0-9744-4492-9A27-18902D02FF46}" dt="2024-07-27T09:11:45.421" v="1488" actId="21"/>
          <ac:spMkLst>
            <pc:docMk/>
            <pc:sldMk cId="2301367207" sldId="862"/>
            <ac:spMk id="33" creationId="{80815303-5214-884D-67E6-C13FD78E8F59}"/>
          </ac:spMkLst>
        </pc:spChg>
        <pc:spChg chg="del">
          <ac:chgData name="Kaito Minohara" userId="ac87ec2ca28dc010" providerId="LiveId" clId="{4962C0D0-9744-4492-9A27-18902D02FF46}" dt="2024-07-27T09:11:54.436" v="1490" actId="21"/>
          <ac:spMkLst>
            <pc:docMk/>
            <pc:sldMk cId="2301367207" sldId="862"/>
            <ac:spMk id="34" creationId="{3ECF4D8E-1710-FCB3-3C11-5910157E0955}"/>
          </ac:spMkLst>
        </pc:spChg>
        <pc:spChg chg="del">
          <ac:chgData name="Kaito Minohara" userId="ac87ec2ca28dc010" providerId="LiveId" clId="{4962C0D0-9744-4492-9A27-18902D02FF46}" dt="2024-07-27T09:11:54.436" v="1490" actId="21"/>
          <ac:spMkLst>
            <pc:docMk/>
            <pc:sldMk cId="2301367207" sldId="862"/>
            <ac:spMk id="35" creationId="{7870FC58-7494-A387-BF6A-9C311A965657}"/>
          </ac:spMkLst>
        </pc:spChg>
        <pc:spChg chg="del">
          <ac:chgData name="Kaito Minohara" userId="ac87ec2ca28dc010" providerId="LiveId" clId="{4962C0D0-9744-4492-9A27-18902D02FF46}" dt="2024-07-27T09:11:54.436" v="1490" actId="21"/>
          <ac:spMkLst>
            <pc:docMk/>
            <pc:sldMk cId="2301367207" sldId="862"/>
            <ac:spMk id="42" creationId="{2E7CC055-F4C5-AEA4-24CE-0C40B36029C6}"/>
          </ac:spMkLst>
        </pc:spChg>
        <pc:picChg chg="add del mod">
          <ac:chgData name="Kaito Minohara" userId="ac87ec2ca28dc010" providerId="LiveId" clId="{4962C0D0-9744-4492-9A27-18902D02FF46}" dt="2024-07-27T09:10:14.642" v="1470" actId="21"/>
          <ac:picMkLst>
            <pc:docMk/>
            <pc:sldMk cId="2301367207" sldId="862"/>
            <ac:picMk id="8" creationId="{BB399B80-F262-4245-BC28-DE8B73F2BC9D}"/>
          </ac:picMkLst>
        </pc:picChg>
        <pc:picChg chg="add mod ord">
          <ac:chgData name="Kaito Minohara" userId="ac87ec2ca28dc010" providerId="LiveId" clId="{4962C0D0-9744-4492-9A27-18902D02FF46}" dt="2024-07-27T09:10:57.653" v="1478" actId="1076"/>
          <ac:picMkLst>
            <pc:docMk/>
            <pc:sldMk cId="2301367207" sldId="862"/>
            <ac:picMk id="9" creationId="{406C952C-580C-3EA9-486A-9C90BC85F359}"/>
          </ac:picMkLst>
        </pc:picChg>
        <pc:picChg chg="del">
          <ac:chgData name="Kaito Minohara" userId="ac87ec2ca28dc010" providerId="LiveId" clId="{4962C0D0-9744-4492-9A27-18902D02FF46}" dt="2024-07-27T09:10:08.752" v="1468" actId="21"/>
          <ac:picMkLst>
            <pc:docMk/>
            <pc:sldMk cId="2301367207" sldId="862"/>
            <ac:picMk id="13" creationId="{BB399B80-F262-4245-BC28-DE8B73F2BC9D}"/>
          </ac:picMkLst>
        </pc:picChg>
        <pc:picChg chg="add del mod">
          <ac:chgData name="Kaito Minohara" userId="ac87ec2ca28dc010" providerId="LiveId" clId="{4962C0D0-9744-4492-9A27-18902D02FF46}" dt="2024-07-27T09:12:09.841" v="1496" actId="1076"/>
          <ac:picMkLst>
            <pc:docMk/>
            <pc:sldMk cId="2301367207" sldId="862"/>
            <ac:picMk id="14" creationId="{8AE0F72D-74BE-7CA5-10FF-36CB6F121BD2}"/>
          </ac:picMkLst>
        </pc:picChg>
        <pc:picChg chg="del">
          <ac:chgData name="Kaito Minohara" userId="ac87ec2ca28dc010" providerId="LiveId" clId="{4962C0D0-9744-4492-9A27-18902D02FF46}" dt="2024-07-27T09:11:54.436" v="1490" actId="21"/>
          <ac:picMkLst>
            <pc:docMk/>
            <pc:sldMk cId="2301367207" sldId="862"/>
            <ac:picMk id="32" creationId="{7DA335CD-92B0-BD22-D0EC-4C3842839B6B}"/>
          </ac:picMkLst>
        </pc:picChg>
        <pc:cxnChg chg="add mod">
          <ac:chgData name="Kaito Minohara" userId="ac87ec2ca28dc010" providerId="LiveId" clId="{4962C0D0-9744-4492-9A27-18902D02FF46}" dt="2024-07-27T12:58:51.926" v="2818" actId="14100"/>
          <ac:cxnSpMkLst>
            <pc:docMk/>
            <pc:sldMk cId="2301367207" sldId="862"/>
            <ac:cxnSpMk id="6" creationId="{04BBFE7D-086E-6006-54F3-763C17076133}"/>
          </ac:cxnSpMkLst>
        </pc:cxnChg>
        <pc:cxnChg chg="add del mod">
          <ac:chgData name="Kaito Minohara" userId="ac87ec2ca28dc010" providerId="LiveId" clId="{4962C0D0-9744-4492-9A27-18902D02FF46}" dt="2024-07-27T12:58:26.752" v="2813" actId="21"/>
          <ac:cxnSpMkLst>
            <pc:docMk/>
            <pc:sldMk cId="2301367207" sldId="862"/>
            <ac:cxnSpMk id="20" creationId="{99AC5D7F-0D01-B6C6-B949-1B01E5C3FD83}"/>
          </ac:cxnSpMkLst>
        </pc:cxnChg>
        <pc:cxnChg chg="del mod">
          <ac:chgData name="Kaito Minohara" userId="ac87ec2ca28dc010" providerId="LiveId" clId="{4962C0D0-9744-4492-9A27-18902D02FF46}" dt="2024-07-27T09:11:32.852" v="1483" actId="21"/>
          <ac:cxnSpMkLst>
            <pc:docMk/>
            <pc:sldMk cId="2301367207" sldId="862"/>
            <ac:cxnSpMk id="21" creationId="{13693850-F347-7364-F747-6FC26833101A}"/>
          </ac:cxnSpMkLst>
        </pc:cxnChg>
        <pc:cxnChg chg="mod">
          <ac:chgData name="Kaito Minohara" userId="ac87ec2ca28dc010" providerId="LiveId" clId="{4962C0D0-9744-4492-9A27-18902D02FF46}" dt="2024-07-27T12:58:33.664" v="2814" actId="14100"/>
          <ac:cxnSpMkLst>
            <pc:docMk/>
            <pc:sldMk cId="2301367207" sldId="862"/>
            <ac:cxnSpMk id="25" creationId="{5EFD09D2-44C6-2C43-FF68-B9294D7B55D3}"/>
          </ac:cxnSpMkLst>
        </pc:cxnChg>
        <pc:cxnChg chg="del mod">
          <ac:chgData name="Kaito Minohara" userId="ac87ec2ca28dc010" providerId="LiveId" clId="{4962C0D0-9744-4492-9A27-18902D02FF46}" dt="2024-07-27T09:11:46.768" v="1489" actId="21"/>
          <ac:cxnSpMkLst>
            <pc:docMk/>
            <pc:sldMk cId="2301367207" sldId="862"/>
            <ac:cxnSpMk id="39" creationId="{824D6C25-4A43-6D0D-E444-EC00C8C4CBAC}"/>
          </ac:cxnSpMkLst>
        </pc:cxnChg>
      </pc:sldChg>
      <pc:sldChg chg="addSp delSp modSp add mod ord">
        <pc:chgData name="Kaito Minohara" userId="ac87ec2ca28dc010" providerId="LiveId" clId="{4962C0D0-9744-4492-9A27-18902D02FF46}" dt="2024-07-27T10:13:42.209" v="2378" actId="20577"/>
        <pc:sldMkLst>
          <pc:docMk/>
          <pc:sldMk cId="2698194205" sldId="863"/>
        </pc:sldMkLst>
        <pc:spChg chg="add mod">
          <ac:chgData name="Kaito Minohara" userId="ac87ec2ca28dc010" providerId="LiveId" clId="{4962C0D0-9744-4492-9A27-18902D02FF46}" dt="2024-07-27T09:14:25.280" v="1530" actId="14100"/>
          <ac:spMkLst>
            <pc:docMk/>
            <pc:sldMk cId="2698194205" sldId="863"/>
            <ac:spMk id="2" creationId="{025F0F92-5B18-145A-7E3D-51D6294427BA}"/>
          </ac:spMkLst>
        </pc:spChg>
        <pc:spChg chg="del">
          <ac:chgData name="Kaito Minohara" userId="ac87ec2ca28dc010" providerId="LiveId" clId="{4962C0D0-9744-4492-9A27-18902D02FF46}" dt="2024-07-27T09:14:07.612" v="1527" actId="21"/>
          <ac:spMkLst>
            <pc:docMk/>
            <pc:sldMk cId="2698194205" sldId="863"/>
            <ac:spMk id="5" creationId="{D923A78A-566C-826A-C588-808B20DDBDFE}"/>
          </ac:spMkLst>
        </pc:spChg>
        <pc:spChg chg="add mod">
          <ac:chgData name="Kaito Minohara" userId="ac87ec2ca28dc010" providerId="LiveId" clId="{4962C0D0-9744-4492-9A27-18902D02FF46}" dt="2024-07-27T09:17:33.502" v="1555"/>
          <ac:spMkLst>
            <pc:docMk/>
            <pc:sldMk cId="2698194205" sldId="863"/>
            <ac:spMk id="11" creationId="{DCA54F4A-2883-0471-18D3-35DCD6C93827}"/>
          </ac:spMkLst>
        </pc:spChg>
        <pc:spChg chg="mod">
          <ac:chgData name="Kaito Minohara" userId="ac87ec2ca28dc010" providerId="LiveId" clId="{4962C0D0-9744-4492-9A27-18902D02FF46}" dt="2024-07-27T09:16:22.606" v="1537" actId="1076"/>
          <ac:spMkLst>
            <pc:docMk/>
            <pc:sldMk cId="2698194205" sldId="863"/>
            <ac:spMk id="12" creationId="{A2867207-F26F-47BF-8A9C-8A25D568D4E6}"/>
          </ac:spMkLst>
        </pc:spChg>
        <pc:spChg chg="add mod">
          <ac:chgData name="Kaito Minohara" userId="ac87ec2ca28dc010" providerId="LiveId" clId="{4962C0D0-9744-4492-9A27-18902D02FF46}" dt="2024-07-27T10:13:42.209" v="2378" actId="20577"/>
          <ac:spMkLst>
            <pc:docMk/>
            <pc:sldMk cId="2698194205" sldId="863"/>
            <ac:spMk id="13" creationId="{47C860B3-A0D6-A88F-2E53-0CCF472E70A6}"/>
          </ac:spMkLst>
        </pc:spChg>
        <pc:spChg chg="add mod">
          <ac:chgData name="Kaito Minohara" userId="ac87ec2ca28dc010" providerId="LiveId" clId="{4962C0D0-9744-4492-9A27-18902D02FF46}" dt="2024-07-27T10:12:13.018" v="2340" actId="1076"/>
          <ac:spMkLst>
            <pc:docMk/>
            <pc:sldMk cId="2698194205" sldId="863"/>
            <ac:spMk id="16" creationId="{F655C71B-5914-38B2-11C5-56016880512D}"/>
          </ac:spMkLst>
        </pc:spChg>
        <pc:spChg chg="del mod">
          <ac:chgData name="Kaito Minohara" userId="ac87ec2ca28dc010" providerId="LiveId" clId="{4962C0D0-9744-4492-9A27-18902D02FF46}" dt="2024-07-27T09:17:50.119" v="1556" actId="21"/>
          <ac:spMkLst>
            <pc:docMk/>
            <pc:sldMk cId="2698194205" sldId="863"/>
            <ac:spMk id="17" creationId="{2CE22D62-745F-E8A1-0B65-497288EF8D53}"/>
          </ac:spMkLst>
        </pc:spChg>
        <pc:spChg chg="mod">
          <ac:chgData name="Kaito Minohara" userId="ac87ec2ca28dc010" providerId="LiveId" clId="{4962C0D0-9744-4492-9A27-18902D02FF46}" dt="2024-07-27T09:16:55.111" v="1550" actId="1076"/>
          <ac:spMkLst>
            <pc:docMk/>
            <pc:sldMk cId="2698194205" sldId="863"/>
            <ac:spMk id="18" creationId="{EABDB678-4021-71FC-6129-4D6C8623BEE8}"/>
          </ac:spMkLst>
        </pc:spChg>
        <pc:spChg chg="del mod">
          <ac:chgData name="Kaito Minohara" userId="ac87ec2ca28dc010" providerId="LiveId" clId="{4962C0D0-9744-4492-9A27-18902D02FF46}" dt="2024-07-27T09:17:52.371" v="1557" actId="21"/>
          <ac:spMkLst>
            <pc:docMk/>
            <pc:sldMk cId="2698194205" sldId="863"/>
            <ac:spMk id="19" creationId="{98D814AF-E46E-D61B-9D98-426CE8EADDFF}"/>
          </ac:spMkLst>
        </pc:spChg>
        <pc:spChg chg="add del mod">
          <ac:chgData name="Kaito Minohara" userId="ac87ec2ca28dc010" providerId="LiveId" clId="{4962C0D0-9744-4492-9A27-18902D02FF46}" dt="2024-07-27T10:11:43.354" v="2330" actId="21"/>
          <ac:spMkLst>
            <pc:docMk/>
            <pc:sldMk cId="2698194205" sldId="863"/>
            <ac:spMk id="21" creationId="{0492C9CD-7247-B152-6CF2-63FCDBF42951}"/>
          </ac:spMkLst>
        </pc:spChg>
        <pc:spChg chg="add del mod">
          <ac:chgData name="Kaito Minohara" userId="ac87ec2ca28dc010" providerId="LiveId" clId="{4962C0D0-9744-4492-9A27-18902D02FF46}" dt="2024-07-27T10:11:44.947" v="2331" actId="21"/>
          <ac:spMkLst>
            <pc:docMk/>
            <pc:sldMk cId="2698194205" sldId="863"/>
            <ac:spMk id="22" creationId="{D2708685-A40D-C000-309C-C21459EDC14E}"/>
          </ac:spMkLst>
        </pc:spChg>
        <pc:spChg chg="add del mod">
          <ac:chgData name="Kaito Minohara" userId="ac87ec2ca28dc010" providerId="LiveId" clId="{4962C0D0-9744-4492-9A27-18902D02FF46}" dt="2024-07-27T10:12:00.284" v="2336" actId="21"/>
          <ac:spMkLst>
            <pc:docMk/>
            <pc:sldMk cId="2698194205" sldId="863"/>
            <ac:spMk id="23" creationId="{B069434F-6CA8-E316-C5F0-DB89536D927D}"/>
          </ac:spMkLst>
        </pc:spChg>
        <pc:spChg chg="add del mod">
          <ac:chgData name="Kaito Minohara" userId="ac87ec2ca28dc010" providerId="LiveId" clId="{4962C0D0-9744-4492-9A27-18902D02FF46}" dt="2024-07-27T10:11:53.891" v="2334" actId="21"/>
          <ac:spMkLst>
            <pc:docMk/>
            <pc:sldMk cId="2698194205" sldId="863"/>
            <ac:spMk id="31" creationId="{648D5379-F6C6-6042-DC90-D300CD1D7547}"/>
          </ac:spMkLst>
        </pc:spChg>
        <pc:spChg chg="add mod">
          <ac:chgData name="Kaito Minohara" userId="ac87ec2ca28dc010" providerId="LiveId" clId="{4962C0D0-9744-4492-9A27-18902D02FF46}" dt="2024-07-27T09:30:48.651" v="1781"/>
          <ac:spMkLst>
            <pc:docMk/>
            <pc:sldMk cId="2698194205" sldId="863"/>
            <ac:spMk id="35" creationId="{FEE473B5-AE42-BEC4-097A-2F68ACC11962}"/>
          </ac:spMkLst>
        </pc:spChg>
        <pc:picChg chg="add mod ord">
          <ac:chgData name="Kaito Minohara" userId="ac87ec2ca28dc010" providerId="LiveId" clId="{4962C0D0-9744-4492-9A27-18902D02FF46}" dt="2024-07-27T09:16:25.929" v="1539" actId="1076"/>
          <ac:picMkLst>
            <pc:docMk/>
            <pc:sldMk cId="2698194205" sldId="863"/>
            <ac:picMk id="6" creationId="{CE2E8C6A-CDFB-8F0F-E7F0-8E47ABA14C47}"/>
          </ac:picMkLst>
        </pc:picChg>
        <pc:picChg chg="del">
          <ac:chgData name="Kaito Minohara" userId="ac87ec2ca28dc010" providerId="LiveId" clId="{4962C0D0-9744-4492-9A27-18902D02FF46}" dt="2024-07-27T09:15:59.686" v="1531" actId="21"/>
          <ac:picMkLst>
            <pc:docMk/>
            <pc:sldMk cId="2698194205" sldId="863"/>
            <ac:picMk id="9" creationId="{406C952C-580C-3EA9-486A-9C90BC85F359}"/>
          </ac:picMkLst>
        </pc:picChg>
        <pc:picChg chg="mod">
          <ac:chgData name="Kaito Minohara" userId="ac87ec2ca28dc010" providerId="LiveId" clId="{4962C0D0-9744-4492-9A27-18902D02FF46}" dt="2024-07-27T09:20:00.612" v="1647" actId="1076"/>
          <ac:picMkLst>
            <pc:docMk/>
            <pc:sldMk cId="2698194205" sldId="863"/>
            <ac:picMk id="14" creationId="{8AE0F72D-74BE-7CA5-10FF-36CB6F121BD2}"/>
          </ac:picMkLst>
        </pc:picChg>
        <pc:picChg chg="add del mod">
          <ac:chgData name="Kaito Minohara" userId="ac87ec2ca28dc010" providerId="LiveId" clId="{4962C0D0-9744-4492-9A27-18902D02FF46}" dt="2024-07-27T10:11:40.625" v="2329" actId="21"/>
          <ac:picMkLst>
            <pc:docMk/>
            <pc:sldMk cId="2698194205" sldId="863"/>
            <ac:picMk id="15" creationId="{318990A2-E17E-B8C2-D969-AFE07AD35E5F}"/>
          </ac:picMkLst>
        </pc:picChg>
        <pc:cxnChg chg="del mod">
          <ac:chgData name="Kaito Minohara" userId="ac87ec2ca28dc010" providerId="LiveId" clId="{4962C0D0-9744-4492-9A27-18902D02FF46}" dt="2024-07-27T10:11:46.118" v="2332" actId="21"/>
          <ac:cxnSpMkLst>
            <pc:docMk/>
            <pc:sldMk cId="2698194205" sldId="863"/>
            <ac:cxnSpMk id="20" creationId="{99AC5D7F-0D01-B6C6-B949-1B01E5C3FD83}"/>
          </ac:cxnSpMkLst>
        </pc:cxnChg>
        <pc:cxnChg chg="add del mod">
          <ac:chgData name="Kaito Minohara" userId="ac87ec2ca28dc010" providerId="LiveId" clId="{4962C0D0-9744-4492-9A27-18902D02FF46}" dt="2024-07-27T10:12:02.380" v="2337" actId="21"/>
          <ac:cxnSpMkLst>
            <pc:docMk/>
            <pc:sldMk cId="2698194205" sldId="863"/>
            <ac:cxnSpMk id="24" creationId="{0E523AB3-4A34-1D0D-9AFA-966633BD4E69}"/>
          </ac:cxnSpMkLst>
        </pc:cxnChg>
        <pc:cxnChg chg="mod">
          <ac:chgData name="Kaito Minohara" userId="ac87ec2ca28dc010" providerId="LiveId" clId="{4962C0D0-9744-4492-9A27-18902D02FF46}" dt="2024-07-27T09:16:55.111" v="1550" actId="1076"/>
          <ac:cxnSpMkLst>
            <pc:docMk/>
            <pc:sldMk cId="2698194205" sldId="863"/>
            <ac:cxnSpMk id="25" creationId="{5EFD09D2-44C6-2C43-FF68-B9294D7B55D3}"/>
          </ac:cxnSpMkLst>
        </pc:cxnChg>
        <pc:cxnChg chg="add del mod">
          <ac:chgData name="Kaito Minohara" userId="ac87ec2ca28dc010" providerId="LiveId" clId="{4962C0D0-9744-4492-9A27-18902D02FF46}" dt="2024-07-27T10:11:48.779" v="2333" actId="21"/>
          <ac:cxnSpMkLst>
            <pc:docMk/>
            <pc:sldMk cId="2698194205" sldId="863"/>
            <ac:cxnSpMk id="32" creationId="{6CF25B30-982B-3A81-8A4B-57DB2CA5DB62}"/>
          </ac:cxnSpMkLst>
        </pc:cxnChg>
      </pc:sldChg>
      <pc:sldChg chg="add del">
        <pc:chgData name="Kaito Minohara" userId="ac87ec2ca28dc010" providerId="LiveId" clId="{4962C0D0-9744-4492-9A27-18902D02FF46}" dt="2024-07-27T09:13:01.508" v="1519"/>
        <pc:sldMkLst>
          <pc:docMk/>
          <pc:sldMk cId="4033575225" sldId="863"/>
        </pc:sldMkLst>
      </pc:sldChg>
      <pc:sldChg chg="addSp delSp modSp add mod ord">
        <pc:chgData name="Kaito Minohara" userId="ac87ec2ca28dc010" providerId="LiveId" clId="{4962C0D0-9744-4492-9A27-18902D02FF46}" dt="2024-07-27T09:30:58.407" v="1783" actId="1076"/>
        <pc:sldMkLst>
          <pc:docMk/>
          <pc:sldMk cId="1611803583" sldId="864"/>
        </pc:sldMkLst>
        <pc:spChg chg="add mod">
          <ac:chgData name="Kaito Minohara" userId="ac87ec2ca28dc010" providerId="LiveId" clId="{4962C0D0-9744-4492-9A27-18902D02FF46}" dt="2024-07-27T09:20:44.284" v="1653"/>
          <ac:spMkLst>
            <pc:docMk/>
            <pc:sldMk cId="1611803583" sldId="864"/>
            <ac:spMk id="2" creationId="{67AA6C9F-6CEF-2D7B-E401-32A85FECC47F}"/>
          </ac:spMkLst>
        </pc:spChg>
        <pc:spChg chg="del">
          <ac:chgData name="Kaito Minohara" userId="ac87ec2ca28dc010" providerId="LiveId" clId="{4962C0D0-9744-4492-9A27-18902D02FF46}" dt="2024-07-27T09:20:34.603" v="1652" actId="21"/>
          <ac:spMkLst>
            <pc:docMk/>
            <pc:sldMk cId="1611803583" sldId="864"/>
            <ac:spMk id="5" creationId="{D923A78A-566C-826A-C588-808B20DDBDFE}"/>
          </ac:spMkLst>
        </pc:spChg>
        <pc:spChg chg="mod">
          <ac:chgData name="Kaito Minohara" userId="ac87ec2ca28dc010" providerId="LiveId" clId="{4962C0D0-9744-4492-9A27-18902D02FF46}" dt="2024-07-27T09:22:16.001" v="1664" actId="1076"/>
          <ac:spMkLst>
            <pc:docMk/>
            <pc:sldMk cId="1611803583" sldId="864"/>
            <ac:spMk id="12" creationId="{A2867207-F26F-47BF-8A9C-8A25D568D4E6}"/>
          </ac:spMkLst>
        </pc:spChg>
        <pc:spChg chg="add mod">
          <ac:chgData name="Kaito Minohara" userId="ac87ec2ca28dc010" providerId="LiveId" clId="{4962C0D0-9744-4492-9A27-18902D02FF46}" dt="2024-07-27T09:30:58.407" v="1783" actId="1076"/>
          <ac:spMkLst>
            <pc:docMk/>
            <pc:sldMk cId="1611803583" sldId="864"/>
            <ac:spMk id="15" creationId="{5A36450F-8C39-7CBB-2999-3161D0D7E677}"/>
          </ac:spMkLst>
        </pc:spChg>
        <pc:spChg chg="mod">
          <ac:chgData name="Kaito Minohara" userId="ac87ec2ca28dc010" providerId="LiveId" clId="{4962C0D0-9744-4492-9A27-18902D02FF46}" dt="2024-07-27T09:21:58.457" v="1660" actId="1076"/>
          <ac:spMkLst>
            <pc:docMk/>
            <pc:sldMk cId="1611803583" sldId="864"/>
            <ac:spMk id="19" creationId="{98D814AF-E46E-D61B-9D98-426CE8EADDFF}"/>
          </ac:spMkLst>
        </pc:spChg>
        <pc:picChg chg="add mod ord">
          <ac:chgData name="Kaito Minohara" userId="ac87ec2ca28dc010" providerId="LiveId" clId="{4962C0D0-9744-4492-9A27-18902D02FF46}" dt="2024-07-27T09:21:55.491" v="1659" actId="1076"/>
          <ac:picMkLst>
            <pc:docMk/>
            <pc:sldMk cId="1611803583" sldId="864"/>
            <ac:picMk id="6" creationId="{F40FE811-6CD9-7F5D-7598-FFE932647B6B}"/>
          </ac:picMkLst>
        </pc:picChg>
        <pc:picChg chg="del">
          <ac:chgData name="Kaito Minohara" userId="ac87ec2ca28dc010" providerId="LiveId" clId="{4962C0D0-9744-4492-9A27-18902D02FF46}" dt="2024-07-27T09:20:46.218" v="1654" actId="21"/>
          <ac:picMkLst>
            <pc:docMk/>
            <pc:sldMk cId="1611803583" sldId="864"/>
            <ac:picMk id="9" creationId="{406C952C-580C-3EA9-486A-9C90BC85F359}"/>
          </ac:picMkLst>
        </pc:picChg>
        <pc:cxnChg chg="add mod">
          <ac:chgData name="Kaito Minohara" userId="ac87ec2ca28dc010" providerId="LiveId" clId="{4962C0D0-9744-4492-9A27-18902D02FF46}" dt="2024-07-27T09:22:40.841" v="1668" actId="14100"/>
          <ac:cxnSpMkLst>
            <pc:docMk/>
            <pc:sldMk cId="1611803583" sldId="864"/>
            <ac:cxnSpMk id="10" creationId="{8E2AD8D1-9983-2613-9E10-3098A13692E6}"/>
          </ac:cxnSpMkLst>
        </pc:cxnChg>
        <pc:cxnChg chg="del mod">
          <ac:chgData name="Kaito Minohara" userId="ac87ec2ca28dc010" providerId="LiveId" clId="{4962C0D0-9744-4492-9A27-18902D02FF46}" dt="2024-07-27T09:22:07.201" v="1662" actId="21"/>
          <ac:cxnSpMkLst>
            <pc:docMk/>
            <pc:sldMk cId="1611803583" sldId="864"/>
            <ac:cxnSpMk id="20" creationId="{99AC5D7F-0D01-B6C6-B949-1B01E5C3FD83}"/>
          </ac:cxnSpMkLst>
        </pc:cxnChg>
        <pc:cxnChg chg="mod">
          <ac:chgData name="Kaito Minohara" userId="ac87ec2ca28dc010" providerId="LiveId" clId="{4962C0D0-9744-4492-9A27-18902D02FF46}" dt="2024-07-27T09:22:11.305" v="1663" actId="14100"/>
          <ac:cxnSpMkLst>
            <pc:docMk/>
            <pc:sldMk cId="1611803583" sldId="864"/>
            <ac:cxnSpMk id="25" creationId="{5EFD09D2-44C6-2C43-FF68-B9294D7B55D3}"/>
          </ac:cxnSpMkLst>
        </pc:cxnChg>
      </pc:sldChg>
      <pc:sldChg chg="addSp delSp modSp add mod">
        <pc:chgData name="Kaito Minohara" userId="ac87ec2ca28dc010" providerId="LiveId" clId="{4962C0D0-9744-4492-9A27-18902D02FF46}" dt="2024-07-27T09:31:16.005" v="1788" actId="1076"/>
        <pc:sldMkLst>
          <pc:docMk/>
          <pc:sldMk cId="3712888670" sldId="865"/>
        </pc:sldMkLst>
        <pc:spChg chg="add mod">
          <ac:chgData name="Kaito Minohara" userId="ac87ec2ca28dc010" providerId="LiveId" clId="{4962C0D0-9744-4492-9A27-18902D02FF46}" dt="2024-07-27T09:23:26.866" v="1671"/>
          <ac:spMkLst>
            <pc:docMk/>
            <pc:sldMk cId="3712888670" sldId="865"/>
            <ac:spMk id="2" creationId="{41CE5864-2724-B68A-C3BA-0FE5D9FDD345}"/>
          </ac:spMkLst>
        </pc:spChg>
        <pc:spChg chg="del">
          <ac:chgData name="Kaito Minohara" userId="ac87ec2ca28dc010" providerId="LiveId" clId="{4962C0D0-9744-4492-9A27-18902D02FF46}" dt="2024-07-27T09:23:19.864" v="1669" actId="21"/>
          <ac:spMkLst>
            <pc:docMk/>
            <pc:sldMk cId="3712888670" sldId="865"/>
            <ac:spMk id="5" creationId="{D923A78A-566C-826A-C588-808B20DDBDFE}"/>
          </ac:spMkLst>
        </pc:spChg>
        <pc:spChg chg="mod">
          <ac:chgData name="Kaito Minohara" userId="ac87ec2ca28dc010" providerId="LiveId" clId="{4962C0D0-9744-4492-9A27-18902D02FF46}" dt="2024-07-27T09:23:45.376" v="1676" actId="1076"/>
          <ac:spMkLst>
            <pc:docMk/>
            <pc:sldMk cId="3712888670" sldId="865"/>
            <ac:spMk id="12" creationId="{A2867207-F26F-47BF-8A9C-8A25D568D4E6}"/>
          </ac:spMkLst>
        </pc:spChg>
        <pc:spChg chg="add mod">
          <ac:chgData name="Kaito Minohara" userId="ac87ec2ca28dc010" providerId="LiveId" clId="{4962C0D0-9744-4492-9A27-18902D02FF46}" dt="2024-07-27T09:31:16.005" v="1788" actId="1076"/>
          <ac:spMkLst>
            <pc:docMk/>
            <pc:sldMk cId="3712888670" sldId="865"/>
            <ac:spMk id="13" creationId="{42729DF4-AEF9-8D03-F661-0EC12B943E85}"/>
          </ac:spMkLst>
        </pc:spChg>
        <pc:spChg chg="mod">
          <ac:chgData name="Kaito Minohara" userId="ac87ec2ca28dc010" providerId="LiveId" clId="{4962C0D0-9744-4492-9A27-18902D02FF46}" dt="2024-07-27T09:23:57.921" v="1678" actId="1076"/>
          <ac:spMkLst>
            <pc:docMk/>
            <pc:sldMk cId="3712888670" sldId="865"/>
            <ac:spMk id="19" creationId="{98D814AF-E46E-D61B-9D98-426CE8EADDFF}"/>
          </ac:spMkLst>
        </pc:spChg>
        <pc:picChg chg="add mod ord">
          <ac:chgData name="Kaito Minohara" userId="ac87ec2ca28dc010" providerId="LiveId" clId="{4962C0D0-9744-4492-9A27-18902D02FF46}" dt="2024-07-27T09:23:36.063" v="1674" actId="167"/>
          <ac:picMkLst>
            <pc:docMk/>
            <pc:sldMk cId="3712888670" sldId="865"/>
            <ac:picMk id="6" creationId="{9F45A8FC-C39B-59C7-FE5D-900174EC028D}"/>
          </ac:picMkLst>
        </pc:picChg>
        <pc:picChg chg="del">
          <ac:chgData name="Kaito Minohara" userId="ac87ec2ca28dc010" providerId="LiveId" clId="{4962C0D0-9744-4492-9A27-18902D02FF46}" dt="2024-07-27T09:23:21.276" v="1670" actId="21"/>
          <ac:picMkLst>
            <pc:docMk/>
            <pc:sldMk cId="3712888670" sldId="865"/>
            <ac:picMk id="9" creationId="{406C952C-580C-3EA9-486A-9C90BC85F359}"/>
          </ac:picMkLst>
        </pc:picChg>
        <pc:picChg chg="mod">
          <ac:chgData name="Kaito Minohara" userId="ac87ec2ca28dc010" providerId="LiveId" clId="{4962C0D0-9744-4492-9A27-18902D02FF46}" dt="2024-07-27T09:31:11.772" v="1787" actId="1076"/>
          <ac:picMkLst>
            <pc:docMk/>
            <pc:sldMk cId="3712888670" sldId="865"/>
            <ac:picMk id="14" creationId="{8AE0F72D-74BE-7CA5-10FF-36CB6F121BD2}"/>
          </ac:picMkLst>
        </pc:picChg>
        <pc:cxnChg chg="add mod">
          <ac:chgData name="Kaito Minohara" userId="ac87ec2ca28dc010" providerId="LiveId" clId="{4962C0D0-9744-4492-9A27-18902D02FF46}" dt="2024-07-27T09:24:46.713" v="1684" actId="14100"/>
          <ac:cxnSpMkLst>
            <pc:docMk/>
            <pc:sldMk cId="3712888670" sldId="865"/>
            <ac:cxnSpMk id="8" creationId="{62C219AA-D550-69F2-06F4-189FA331B12F}"/>
          </ac:cxnSpMkLst>
        </pc:cxnChg>
        <pc:cxnChg chg="del mod">
          <ac:chgData name="Kaito Minohara" userId="ac87ec2ca28dc010" providerId="LiveId" clId="{4962C0D0-9744-4492-9A27-18902D02FF46}" dt="2024-07-27T09:24:00.365" v="1679" actId="21"/>
          <ac:cxnSpMkLst>
            <pc:docMk/>
            <pc:sldMk cId="3712888670" sldId="865"/>
            <ac:cxnSpMk id="20" creationId="{99AC5D7F-0D01-B6C6-B949-1B01E5C3FD83}"/>
          </ac:cxnSpMkLst>
        </pc:cxnChg>
        <pc:cxnChg chg="mod">
          <ac:chgData name="Kaito Minohara" userId="ac87ec2ca28dc010" providerId="LiveId" clId="{4962C0D0-9744-4492-9A27-18902D02FF46}" dt="2024-07-27T09:23:45.376" v="1676" actId="1076"/>
          <ac:cxnSpMkLst>
            <pc:docMk/>
            <pc:sldMk cId="3712888670" sldId="865"/>
            <ac:cxnSpMk id="25" creationId="{5EFD09D2-44C6-2C43-FF68-B9294D7B55D3}"/>
          </ac:cxnSpMkLst>
        </pc:cxnChg>
      </pc:sldChg>
      <pc:sldChg chg="addSp delSp modSp add mod">
        <pc:chgData name="Kaito Minohara" userId="ac87ec2ca28dc010" providerId="LiveId" clId="{4962C0D0-9744-4492-9A27-18902D02FF46}" dt="2024-07-27T10:13:53.336" v="2383" actId="20577"/>
        <pc:sldMkLst>
          <pc:docMk/>
          <pc:sldMk cId="397825565" sldId="866"/>
        </pc:sldMkLst>
        <pc:spChg chg="mod">
          <ac:chgData name="Kaito Minohara" userId="ac87ec2ca28dc010" providerId="LiveId" clId="{4962C0D0-9744-4492-9A27-18902D02FF46}" dt="2024-07-27T09:40:54.510" v="1836" actId="14100"/>
          <ac:spMkLst>
            <pc:docMk/>
            <pc:sldMk cId="397825565" sldId="866"/>
            <ac:spMk id="3" creationId="{500845B8-1EBE-4F96-B902-2DF7C2C13091}"/>
          </ac:spMkLst>
        </pc:spChg>
        <pc:spChg chg="add mod">
          <ac:chgData name="Kaito Minohara" userId="ac87ec2ca28dc010" providerId="LiveId" clId="{4962C0D0-9744-4492-9A27-18902D02FF46}" dt="2024-07-27T10:12:51.776" v="2353" actId="1076"/>
          <ac:spMkLst>
            <pc:docMk/>
            <pc:sldMk cId="397825565" sldId="866"/>
            <ac:spMk id="10" creationId="{8DDA1005-65F3-E58E-8A9B-3DE3A85A9624}"/>
          </ac:spMkLst>
        </pc:spChg>
        <pc:spChg chg="del">
          <ac:chgData name="Kaito Minohara" userId="ac87ec2ca28dc010" providerId="LiveId" clId="{4962C0D0-9744-4492-9A27-18902D02FF46}" dt="2024-07-27T10:12:38.462" v="2348" actId="21"/>
          <ac:spMkLst>
            <pc:docMk/>
            <pc:sldMk cId="397825565" sldId="866"/>
            <ac:spMk id="12" creationId="{A2867207-F26F-47BF-8A9C-8A25D568D4E6}"/>
          </ac:spMkLst>
        </pc:spChg>
        <pc:spChg chg="mod">
          <ac:chgData name="Kaito Minohara" userId="ac87ec2ca28dc010" providerId="LiveId" clId="{4962C0D0-9744-4492-9A27-18902D02FF46}" dt="2024-07-27T10:13:53.336" v="2383" actId="20577"/>
          <ac:spMkLst>
            <pc:docMk/>
            <pc:sldMk cId="397825565" sldId="866"/>
            <ac:spMk id="13" creationId="{47C860B3-A0D6-A88F-2E53-0CCF472E70A6}"/>
          </ac:spMkLst>
        </pc:spChg>
        <pc:spChg chg="mod">
          <ac:chgData name="Kaito Minohara" userId="ac87ec2ca28dc010" providerId="LiveId" clId="{4962C0D0-9744-4492-9A27-18902D02FF46}" dt="2024-07-27T10:13:04.813" v="2356" actId="1076"/>
          <ac:spMkLst>
            <pc:docMk/>
            <pc:sldMk cId="397825565" sldId="866"/>
            <ac:spMk id="16" creationId="{F655C71B-5914-38B2-11C5-56016880512D}"/>
          </ac:spMkLst>
        </pc:spChg>
        <pc:spChg chg="mod">
          <ac:chgData name="Kaito Minohara" userId="ac87ec2ca28dc010" providerId="LiveId" clId="{4962C0D0-9744-4492-9A27-18902D02FF46}" dt="2024-07-27T10:13:00.682" v="2355" actId="14100"/>
          <ac:spMkLst>
            <pc:docMk/>
            <pc:sldMk cId="397825565" sldId="866"/>
            <ac:spMk id="18" creationId="{EABDB678-4021-71FC-6129-4D6C8623BEE8}"/>
          </ac:spMkLst>
        </pc:spChg>
        <pc:spChg chg="del">
          <ac:chgData name="Kaito Minohara" userId="ac87ec2ca28dc010" providerId="LiveId" clId="{4962C0D0-9744-4492-9A27-18902D02FF46}" dt="2024-07-27T10:12:34.205" v="2346" actId="21"/>
          <ac:spMkLst>
            <pc:docMk/>
            <pc:sldMk cId="397825565" sldId="866"/>
            <ac:spMk id="21" creationId="{0492C9CD-7247-B152-6CF2-63FCDBF42951}"/>
          </ac:spMkLst>
        </pc:spChg>
        <pc:spChg chg="del">
          <ac:chgData name="Kaito Minohara" userId="ac87ec2ca28dc010" providerId="LiveId" clId="{4962C0D0-9744-4492-9A27-18902D02FF46}" dt="2024-07-27T10:12:31.922" v="2344" actId="21"/>
          <ac:spMkLst>
            <pc:docMk/>
            <pc:sldMk cId="397825565" sldId="866"/>
            <ac:spMk id="22" creationId="{D2708685-A40D-C000-309C-C21459EDC14E}"/>
          </ac:spMkLst>
        </pc:spChg>
        <pc:spChg chg="del mod">
          <ac:chgData name="Kaito Minohara" userId="ac87ec2ca28dc010" providerId="LiveId" clId="{4962C0D0-9744-4492-9A27-18902D02FF46}" dt="2024-07-27T10:12:27.270" v="2341" actId="21"/>
          <ac:spMkLst>
            <pc:docMk/>
            <pc:sldMk cId="397825565" sldId="866"/>
            <ac:spMk id="31" creationId="{648D5379-F6C6-6042-DC90-D300CD1D7547}"/>
          </ac:spMkLst>
        </pc:spChg>
        <pc:picChg chg="mod">
          <ac:chgData name="Kaito Minohara" userId="ac87ec2ca28dc010" providerId="LiveId" clId="{4962C0D0-9744-4492-9A27-18902D02FF46}" dt="2024-07-27T10:12:49.687" v="2352" actId="1076"/>
          <ac:picMkLst>
            <pc:docMk/>
            <pc:sldMk cId="397825565" sldId="866"/>
            <ac:picMk id="14" creationId="{8AE0F72D-74BE-7CA5-10FF-36CB6F121BD2}"/>
          </ac:picMkLst>
        </pc:picChg>
        <pc:picChg chg="del">
          <ac:chgData name="Kaito Minohara" userId="ac87ec2ca28dc010" providerId="LiveId" clId="{4962C0D0-9744-4492-9A27-18902D02FF46}" dt="2024-07-27T10:12:30.860" v="2343" actId="21"/>
          <ac:picMkLst>
            <pc:docMk/>
            <pc:sldMk cId="397825565" sldId="866"/>
            <ac:picMk id="15" creationId="{318990A2-E17E-B8C2-D969-AFE07AD35E5F}"/>
          </ac:picMkLst>
        </pc:picChg>
        <pc:cxnChg chg="del">
          <ac:chgData name="Kaito Minohara" userId="ac87ec2ca28dc010" providerId="LiveId" clId="{4962C0D0-9744-4492-9A27-18902D02FF46}" dt="2024-07-27T10:12:33.086" v="2345" actId="21"/>
          <ac:cxnSpMkLst>
            <pc:docMk/>
            <pc:sldMk cId="397825565" sldId="866"/>
            <ac:cxnSpMk id="20" creationId="{99AC5D7F-0D01-B6C6-B949-1B01E5C3FD83}"/>
          </ac:cxnSpMkLst>
        </pc:cxnChg>
        <pc:cxnChg chg="del mod">
          <ac:chgData name="Kaito Minohara" userId="ac87ec2ca28dc010" providerId="LiveId" clId="{4962C0D0-9744-4492-9A27-18902D02FF46}" dt="2024-07-27T10:12:35.192" v="2347" actId="21"/>
          <ac:cxnSpMkLst>
            <pc:docMk/>
            <pc:sldMk cId="397825565" sldId="866"/>
            <ac:cxnSpMk id="24" creationId="{0E523AB3-4A34-1D0D-9AFA-966633BD4E69}"/>
          </ac:cxnSpMkLst>
        </pc:cxnChg>
        <pc:cxnChg chg="mod">
          <ac:chgData name="Kaito Minohara" userId="ac87ec2ca28dc010" providerId="LiveId" clId="{4962C0D0-9744-4492-9A27-18902D02FF46}" dt="2024-07-27T10:13:00.682" v="2355" actId="14100"/>
          <ac:cxnSpMkLst>
            <pc:docMk/>
            <pc:sldMk cId="397825565" sldId="866"/>
            <ac:cxnSpMk id="25" creationId="{5EFD09D2-44C6-2C43-FF68-B9294D7B55D3}"/>
          </ac:cxnSpMkLst>
        </pc:cxnChg>
        <pc:cxnChg chg="del mod">
          <ac:chgData name="Kaito Minohara" userId="ac87ec2ca28dc010" providerId="LiveId" clId="{4962C0D0-9744-4492-9A27-18902D02FF46}" dt="2024-07-27T10:12:28.750" v="2342" actId="21"/>
          <ac:cxnSpMkLst>
            <pc:docMk/>
            <pc:sldMk cId="397825565" sldId="866"/>
            <ac:cxnSpMk id="32" creationId="{6CF25B30-982B-3A81-8A4B-57DB2CA5DB62}"/>
          </ac:cxnSpMkLst>
        </pc:cxnChg>
      </pc:sldChg>
      <pc:sldChg chg="addSp delSp modSp add mod">
        <pc:chgData name="Kaito Minohara" userId="ac87ec2ca28dc010" providerId="LiveId" clId="{4962C0D0-9744-4492-9A27-18902D02FF46}" dt="2024-07-27T09:39:11.845" v="1832" actId="14100"/>
        <pc:sldMkLst>
          <pc:docMk/>
          <pc:sldMk cId="1777706522" sldId="867"/>
        </pc:sldMkLst>
        <pc:spChg chg="add mod">
          <ac:chgData name="Kaito Minohara" userId="ac87ec2ca28dc010" providerId="LiveId" clId="{4962C0D0-9744-4492-9A27-18902D02FF46}" dt="2024-07-27T09:34:32.690" v="1812"/>
          <ac:spMkLst>
            <pc:docMk/>
            <pc:sldMk cId="1777706522" sldId="867"/>
            <ac:spMk id="2" creationId="{37383283-EE0E-119F-D320-00AEF7D69E15}"/>
          </ac:spMkLst>
        </pc:spChg>
        <pc:spChg chg="del">
          <ac:chgData name="Kaito Minohara" userId="ac87ec2ca28dc010" providerId="LiveId" clId="{4962C0D0-9744-4492-9A27-18902D02FF46}" dt="2024-07-27T09:34:25.597" v="1810" actId="21"/>
          <ac:spMkLst>
            <pc:docMk/>
            <pc:sldMk cId="1777706522" sldId="867"/>
            <ac:spMk id="5" creationId="{D923A78A-566C-826A-C588-808B20DDBDFE}"/>
          </ac:spMkLst>
        </pc:spChg>
        <pc:spChg chg="mod">
          <ac:chgData name="Kaito Minohara" userId="ac87ec2ca28dc010" providerId="LiveId" clId="{4962C0D0-9744-4492-9A27-18902D02FF46}" dt="2024-07-27T09:37:03.208" v="1820" actId="1076"/>
          <ac:spMkLst>
            <pc:docMk/>
            <pc:sldMk cId="1777706522" sldId="867"/>
            <ac:spMk id="12" creationId="{A2867207-F26F-47BF-8A9C-8A25D568D4E6}"/>
          </ac:spMkLst>
        </pc:spChg>
        <pc:spChg chg="del">
          <ac:chgData name="Kaito Minohara" userId="ac87ec2ca28dc010" providerId="LiveId" clId="{4962C0D0-9744-4492-9A27-18902D02FF46}" dt="2024-07-27T09:36:59.760" v="1819" actId="21"/>
          <ac:spMkLst>
            <pc:docMk/>
            <pc:sldMk cId="1777706522" sldId="867"/>
            <ac:spMk id="17" creationId="{2CE22D62-745F-E8A1-0B65-497288EF8D53}"/>
          </ac:spMkLst>
        </pc:spChg>
        <pc:spChg chg="mod">
          <ac:chgData name="Kaito Minohara" userId="ac87ec2ca28dc010" providerId="LiveId" clId="{4962C0D0-9744-4492-9A27-18902D02FF46}" dt="2024-07-27T09:39:11.845" v="1832" actId="14100"/>
          <ac:spMkLst>
            <pc:docMk/>
            <pc:sldMk cId="1777706522" sldId="867"/>
            <ac:spMk id="18" creationId="{EABDB678-4021-71FC-6129-4D6C8623BEE8}"/>
          </ac:spMkLst>
        </pc:spChg>
        <pc:spChg chg="del">
          <ac:chgData name="Kaito Minohara" userId="ac87ec2ca28dc010" providerId="LiveId" clId="{4962C0D0-9744-4492-9A27-18902D02FF46}" dt="2024-07-27T09:36:56.571" v="1817" actId="21"/>
          <ac:spMkLst>
            <pc:docMk/>
            <pc:sldMk cId="1777706522" sldId="867"/>
            <ac:spMk id="19" creationId="{98D814AF-E46E-D61B-9D98-426CE8EADDFF}"/>
          </ac:spMkLst>
        </pc:spChg>
        <pc:spChg chg="mod">
          <ac:chgData name="Kaito Minohara" userId="ac87ec2ca28dc010" providerId="LiveId" clId="{4962C0D0-9744-4492-9A27-18902D02FF46}" dt="2024-07-27T09:39:07.765" v="1831" actId="14100"/>
          <ac:spMkLst>
            <pc:docMk/>
            <pc:sldMk cId="1777706522" sldId="867"/>
            <ac:spMk id="24" creationId="{23E6D179-F10F-FCDA-DF0B-F63CB20D96B9}"/>
          </ac:spMkLst>
        </pc:spChg>
        <pc:picChg chg="add mod ord">
          <ac:chgData name="Kaito Minohara" userId="ac87ec2ca28dc010" providerId="LiveId" clId="{4962C0D0-9744-4492-9A27-18902D02FF46}" dt="2024-07-27T09:34:46.592" v="1815" actId="167"/>
          <ac:picMkLst>
            <pc:docMk/>
            <pc:sldMk cId="1777706522" sldId="867"/>
            <ac:picMk id="6" creationId="{F052A023-00ED-ACEA-4346-F889042B3FDD}"/>
          </ac:picMkLst>
        </pc:picChg>
        <pc:picChg chg="del">
          <ac:chgData name="Kaito Minohara" userId="ac87ec2ca28dc010" providerId="LiveId" clId="{4962C0D0-9744-4492-9A27-18902D02FF46}" dt="2024-07-27T09:34:23.092" v="1809" actId="21"/>
          <ac:picMkLst>
            <pc:docMk/>
            <pc:sldMk cId="1777706522" sldId="867"/>
            <ac:picMk id="9" creationId="{406C952C-580C-3EA9-486A-9C90BC85F359}"/>
          </ac:picMkLst>
        </pc:picChg>
        <pc:picChg chg="add mod ord">
          <ac:chgData name="Kaito Minohara" userId="ac87ec2ca28dc010" providerId="LiveId" clId="{4962C0D0-9744-4492-9A27-18902D02FF46}" dt="2024-07-27T09:38:38.409" v="1826" actId="1076"/>
          <ac:picMkLst>
            <pc:docMk/>
            <pc:sldMk cId="1777706522" sldId="867"/>
            <ac:picMk id="10" creationId="{EEA0EA76-AFEB-3FE0-8343-0A9AC63A7C7A}"/>
          </ac:picMkLst>
        </pc:picChg>
        <pc:picChg chg="del">
          <ac:chgData name="Kaito Minohara" userId="ac87ec2ca28dc010" providerId="LiveId" clId="{4962C0D0-9744-4492-9A27-18902D02FF46}" dt="2024-07-27T09:36:53.918" v="1816" actId="21"/>
          <ac:picMkLst>
            <pc:docMk/>
            <pc:sldMk cId="1777706522" sldId="867"/>
            <ac:picMk id="14" creationId="{8AE0F72D-74BE-7CA5-10FF-36CB6F121BD2}"/>
          </ac:picMkLst>
        </pc:picChg>
        <pc:cxnChg chg="del mod">
          <ac:chgData name="Kaito Minohara" userId="ac87ec2ca28dc010" providerId="LiveId" clId="{4962C0D0-9744-4492-9A27-18902D02FF46}" dt="2024-07-27T09:36:58.379" v="1818" actId="21"/>
          <ac:cxnSpMkLst>
            <pc:docMk/>
            <pc:sldMk cId="1777706522" sldId="867"/>
            <ac:cxnSpMk id="20" creationId="{99AC5D7F-0D01-B6C6-B949-1B01E5C3FD83}"/>
          </ac:cxnSpMkLst>
        </pc:cxnChg>
        <pc:cxnChg chg="mod">
          <ac:chgData name="Kaito Minohara" userId="ac87ec2ca28dc010" providerId="LiveId" clId="{4962C0D0-9744-4492-9A27-18902D02FF46}" dt="2024-07-27T09:39:11.845" v="1832" actId="14100"/>
          <ac:cxnSpMkLst>
            <pc:docMk/>
            <pc:sldMk cId="1777706522" sldId="867"/>
            <ac:cxnSpMk id="25" creationId="{5EFD09D2-44C6-2C43-FF68-B9294D7B55D3}"/>
          </ac:cxnSpMkLst>
        </pc:cxnChg>
      </pc:sldChg>
      <pc:sldChg chg="new add del">
        <pc:chgData name="Kaito Minohara" userId="ac87ec2ca28dc010" providerId="LiveId" clId="{4962C0D0-9744-4492-9A27-18902D02FF46}" dt="2024-07-27T09:34:14.651" v="1807" actId="680"/>
        <pc:sldMkLst>
          <pc:docMk/>
          <pc:sldMk cId="3169497218" sldId="867"/>
        </pc:sldMkLst>
      </pc:sldChg>
      <pc:sldChg chg="addSp delSp modSp add mod">
        <pc:chgData name="Kaito Minohara" userId="ac87ec2ca28dc010" providerId="LiveId" clId="{4962C0D0-9744-4492-9A27-18902D02FF46}" dt="2024-07-27T12:59:21.726" v="2820" actId="14100"/>
        <pc:sldMkLst>
          <pc:docMk/>
          <pc:sldMk cId="2805656431" sldId="868"/>
        </pc:sldMkLst>
        <pc:spChg chg="del">
          <ac:chgData name="Kaito Minohara" userId="ac87ec2ca28dc010" providerId="LiveId" clId="{4962C0D0-9744-4492-9A27-18902D02FF46}" dt="2024-07-27T09:41:07.577" v="1838" actId="21"/>
          <ac:spMkLst>
            <pc:docMk/>
            <pc:sldMk cId="2805656431" sldId="868"/>
            <ac:spMk id="3" creationId="{500845B8-1EBE-4F96-B902-2DF7C2C13091}"/>
          </ac:spMkLst>
        </pc:spChg>
        <pc:spChg chg="del">
          <ac:chgData name="Kaito Minohara" userId="ac87ec2ca28dc010" providerId="LiveId" clId="{4962C0D0-9744-4492-9A27-18902D02FF46}" dt="2024-07-27T09:41:30.498" v="1845" actId="21"/>
          <ac:spMkLst>
            <pc:docMk/>
            <pc:sldMk cId="2805656431" sldId="868"/>
            <ac:spMk id="5" creationId="{67F71E97-8BE6-4E0B-8419-B255C3A7A40C}"/>
          </ac:spMkLst>
        </pc:spChg>
        <pc:spChg chg="add mod">
          <ac:chgData name="Kaito Minohara" userId="ac87ec2ca28dc010" providerId="LiveId" clId="{4962C0D0-9744-4492-9A27-18902D02FF46}" dt="2024-07-27T09:41:02.902" v="1837"/>
          <ac:spMkLst>
            <pc:docMk/>
            <pc:sldMk cId="2805656431" sldId="868"/>
            <ac:spMk id="6" creationId="{27860F50-3A14-2F27-6862-0F85F41B9FCC}"/>
          </ac:spMkLst>
        </pc:spChg>
        <pc:spChg chg="add del mod">
          <ac:chgData name="Kaito Minohara" userId="ac87ec2ca28dc010" providerId="LiveId" clId="{4962C0D0-9744-4492-9A27-18902D02FF46}" dt="2024-07-27T09:41:11.927" v="1839" actId="21"/>
          <ac:spMkLst>
            <pc:docMk/>
            <pc:sldMk cId="2805656431" sldId="868"/>
            <ac:spMk id="10" creationId="{35A5CAD7-CB2F-77FB-BB51-D2DF752128FB}"/>
          </ac:spMkLst>
        </pc:spChg>
        <pc:spChg chg="del">
          <ac:chgData name="Kaito Minohara" userId="ac87ec2ca28dc010" providerId="LiveId" clId="{4962C0D0-9744-4492-9A27-18902D02FF46}" dt="2024-07-27T09:41:17.449" v="1842" actId="21"/>
          <ac:spMkLst>
            <pc:docMk/>
            <pc:sldMk cId="2805656431" sldId="868"/>
            <ac:spMk id="11" creationId="{C47F052A-FAD2-4F7E-ABF2-C9A252932AFB}"/>
          </ac:spMkLst>
        </pc:spChg>
        <pc:spChg chg="add del mod ord">
          <ac:chgData name="Kaito Minohara" userId="ac87ec2ca28dc010" providerId="LiveId" clId="{4962C0D0-9744-4492-9A27-18902D02FF46}" dt="2024-07-27T11:01:57.553" v="2804" actId="14100"/>
          <ac:spMkLst>
            <pc:docMk/>
            <pc:sldMk cId="2805656431" sldId="868"/>
            <ac:spMk id="12" creationId="{A2867207-F26F-47BF-8A9C-8A25D568D4E6}"/>
          </ac:spMkLst>
        </pc:spChg>
        <pc:spChg chg="del">
          <ac:chgData name="Kaito Minohara" userId="ac87ec2ca28dc010" providerId="LiveId" clId="{4962C0D0-9744-4492-9A27-18902D02FF46}" dt="2024-07-27T09:41:18.593" v="1843" actId="21"/>
          <ac:spMkLst>
            <pc:docMk/>
            <pc:sldMk cId="2805656431" sldId="868"/>
            <ac:spMk id="15" creationId="{5138B551-1901-4C21-92E1-849FE0EE7D21}"/>
          </ac:spMkLst>
        </pc:spChg>
        <pc:spChg chg="add del mod">
          <ac:chgData name="Kaito Minohara" userId="ac87ec2ca28dc010" providerId="LiveId" clId="{4962C0D0-9744-4492-9A27-18902D02FF46}" dt="2024-07-27T10:53:09.847" v="2577" actId="21"/>
          <ac:spMkLst>
            <pc:docMk/>
            <pc:sldMk cId="2805656431" sldId="868"/>
            <ac:spMk id="16" creationId="{1546ACDD-50AB-4B4F-A3C8-38DC007FDDB2}"/>
          </ac:spMkLst>
        </pc:spChg>
        <pc:spChg chg="add del mod">
          <ac:chgData name="Kaito Minohara" userId="ac87ec2ca28dc010" providerId="LiveId" clId="{4962C0D0-9744-4492-9A27-18902D02FF46}" dt="2024-07-27T09:41:33.029" v="1846" actId="21"/>
          <ac:spMkLst>
            <pc:docMk/>
            <pc:sldMk cId="2805656431" sldId="868"/>
            <ac:spMk id="17" creationId="{CB0D838F-86A0-B524-A1DE-74E677A13B17}"/>
          </ac:spMkLst>
        </pc:spChg>
        <pc:spChg chg="add mod">
          <ac:chgData name="Kaito Minohara" userId="ac87ec2ca28dc010" providerId="LiveId" clId="{4962C0D0-9744-4492-9A27-18902D02FF46}" dt="2024-07-27T11:01:39.084" v="2797" actId="20577"/>
          <ac:spMkLst>
            <pc:docMk/>
            <pc:sldMk cId="2805656431" sldId="868"/>
            <ac:spMk id="25" creationId="{EB2019CB-D5F0-BCC4-A310-706AD9F71E55}"/>
          </ac:spMkLst>
        </pc:spChg>
        <pc:spChg chg="add mod">
          <ac:chgData name="Kaito Minohara" userId="ac87ec2ca28dc010" providerId="LiveId" clId="{4962C0D0-9744-4492-9A27-18902D02FF46}" dt="2024-07-27T11:01:30.307" v="2794" actId="1076"/>
          <ac:spMkLst>
            <pc:docMk/>
            <pc:sldMk cId="2805656431" sldId="868"/>
            <ac:spMk id="26" creationId="{1A795A49-4ACB-6949-7E1D-DF73D2995AF8}"/>
          </ac:spMkLst>
        </pc:spChg>
        <pc:spChg chg="add mod">
          <ac:chgData name="Kaito Minohara" userId="ac87ec2ca28dc010" providerId="LiveId" clId="{4962C0D0-9744-4492-9A27-18902D02FF46}" dt="2024-07-27T10:57:28.385" v="2771" actId="20577"/>
          <ac:spMkLst>
            <pc:docMk/>
            <pc:sldMk cId="2805656431" sldId="868"/>
            <ac:spMk id="27" creationId="{4BC0B93B-96FA-475B-7879-9C7D1750C001}"/>
          </ac:spMkLst>
        </pc:spChg>
        <pc:spChg chg="add mod">
          <ac:chgData name="Kaito Minohara" userId="ac87ec2ca28dc010" providerId="LiveId" clId="{4962C0D0-9744-4492-9A27-18902D02FF46}" dt="2024-07-27T10:55:32.860" v="2698"/>
          <ac:spMkLst>
            <pc:docMk/>
            <pc:sldMk cId="2805656431" sldId="868"/>
            <ac:spMk id="28" creationId="{AC3AAE63-C9D2-7502-EEA5-F3DA4E0D4961}"/>
          </ac:spMkLst>
        </pc:spChg>
        <pc:spChg chg="add mod">
          <ac:chgData name="Kaito Minohara" userId="ac87ec2ca28dc010" providerId="LiveId" clId="{4962C0D0-9744-4492-9A27-18902D02FF46}" dt="2024-07-27T10:57:42.763" v="2791" actId="20577"/>
          <ac:spMkLst>
            <pc:docMk/>
            <pc:sldMk cId="2805656431" sldId="868"/>
            <ac:spMk id="29" creationId="{7A49F64D-2C12-FBB1-34E7-404619245928}"/>
          </ac:spMkLst>
        </pc:spChg>
        <pc:spChg chg="add mod">
          <ac:chgData name="Kaito Minohara" userId="ac87ec2ca28dc010" providerId="LiveId" clId="{4962C0D0-9744-4492-9A27-18902D02FF46}" dt="2024-07-27T12:59:21.726" v="2820" actId="14100"/>
          <ac:spMkLst>
            <pc:docMk/>
            <pc:sldMk cId="2805656431" sldId="868"/>
            <ac:spMk id="32" creationId="{912E80BC-4BE4-75EE-3555-3923A935343F}"/>
          </ac:spMkLst>
        </pc:spChg>
        <pc:picChg chg="del">
          <ac:chgData name="Kaito Minohara" userId="ac87ec2ca28dc010" providerId="LiveId" clId="{4962C0D0-9744-4492-9A27-18902D02FF46}" dt="2024-07-27T09:41:16.179" v="1841" actId="21"/>
          <ac:picMkLst>
            <pc:docMk/>
            <pc:sldMk cId="2805656431" sldId="868"/>
            <ac:picMk id="7" creationId="{78962F85-A0B5-4F6A-BC03-DEBBFFFED2EF}"/>
          </ac:picMkLst>
        </pc:picChg>
        <pc:picChg chg="del">
          <ac:chgData name="Kaito Minohara" userId="ac87ec2ca28dc010" providerId="LiveId" clId="{4962C0D0-9744-4492-9A27-18902D02FF46}" dt="2024-07-27T09:41:14.598" v="1840" actId="21"/>
          <ac:picMkLst>
            <pc:docMk/>
            <pc:sldMk cId="2805656431" sldId="868"/>
            <ac:picMk id="9" creationId="{795CBBD4-DB6A-4E30-AAA6-D298126EB549}"/>
          </ac:picMkLst>
        </pc:picChg>
        <pc:picChg chg="add del mod">
          <ac:chgData name="Kaito Minohara" userId="ac87ec2ca28dc010" providerId="LiveId" clId="{4962C0D0-9744-4492-9A27-18902D02FF46}" dt="2024-07-27T10:53:17.867" v="2581" actId="1076"/>
          <ac:picMkLst>
            <pc:docMk/>
            <pc:sldMk cId="2805656431" sldId="868"/>
            <ac:picMk id="14" creationId="{349560CF-FBED-46EA-BE1E-34670B686536}"/>
          </ac:picMkLst>
        </pc:picChg>
        <pc:picChg chg="add del mod ord">
          <ac:chgData name="Kaito Minohara" userId="ac87ec2ca28dc010" providerId="LiveId" clId="{4962C0D0-9744-4492-9A27-18902D02FF46}" dt="2024-07-27T09:45:00.483" v="1856" actId="21"/>
          <ac:picMkLst>
            <pc:docMk/>
            <pc:sldMk cId="2805656431" sldId="868"/>
            <ac:picMk id="19" creationId="{9423C430-B634-11FF-F3E1-1DEA70467C17}"/>
          </ac:picMkLst>
        </pc:picChg>
        <pc:picChg chg="add del mod ord">
          <ac:chgData name="Kaito Minohara" userId="ac87ec2ca28dc010" providerId="LiveId" clId="{4962C0D0-9744-4492-9A27-18902D02FF46}" dt="2024-07-27T10:52:56.178" v="2570" actId="21"/>
          <ac:picMkLst>
            <pc:docMk/>
            <pc:sldMk cId="2805656431" sldId="868"/>
            <ac:picMk id="21" creationId="{632FABA0-6E6C-D00B-F34F-B926EB29BAE4}"/>
          </ac:picMkLst>
        </pc:picChg>
        <pc:picChg chg="add mod">
          <ac:chgData name="Kaito Minohara" userId="ac87ec2ca28dc010" providerId="LiveId" clId="{4962C0D0-9744-4492-9A27-18902D02FF46}" dt="2024-07-27T11:01:44.866" v="2800" actId="1076"/>
          <ac:picMkLst>
            <pc:docMk/>
            <pc:sldMk cId="2805656431" sldId="868"/>
            <ac:picMk id="31" creationId="{9DB06157-2DF2-8928-0730-E9AB3FC6C2C3}"/>
          </ac:picMkLst>
        </pc:picChg>
        <pc:cxnChg chg="add del mod">
          <ac:chgData name="Kaito Minohara" userId="ac87ec2ca28dc010" providerId="LiveId" clId="{4962C0D0-9744-4492-9A27-18902D02FF46}" dt="2024-07-27T10:53:11.721" v="2578" actId="21"/>
          <ac:cxnSpMkLst>
            <pc:docMk/>
            <pc:sldMk cId="2805656431" sldId="868"/>
            <ac:cxnSpMk id="22" creationId="{2F2ACFD4-1BB8-F422-6ED1-A3C46D91ECD0}"/>
          </ac:cxnSpMkLst>
        </pc:cxnChg>
      </pc:sldChg>
      <pc:sldChg chg="addSp delSp modSp add mod">
        <pc:chgData name="Kaito Minohara" userId="ac87ec2ca28dc010" providerId="LiveId" clId="{4962C0D0-9744-4492-9A27-18902D02FF46}" dt="2024-07-27T10:09:13.399" v="2267" actId="14100"/>
        <pc:sldMkLst>
          <pc:docMk/>
          <pc:sldMk cId="1721617170" sldId="869"/>
        </pc:sldMkLst>
        <pc:spChg chg="mod">
          <ac:chgData name="Kaito Minohara" userId="ac87ec2ca28dc010" providerId="LiveId" clId="{4962C0D0-9744-4492-9A27-18902D02FF46}" dt="2024-07-27T09:57:09.683" v="1870" actId="20577"/>
          <ac:spMkLst>
            <pc:docMk/>
            <pc:sldMk cId="1721617170" sldId="869"/>
            <ac:spMk id="2" creationId="{FFF53DB1-4A6F-4C84-A638-A420A49C3C89}"/>
          </ac:spMkLst>
        </pc:spChg>
        <pc:spChg chg="del">
          <ac:chgData name="Kaito Minohara" userId="ac87ec2ca28dc010" providerId="LiveId" clId="{4962C0D0-9744-4492-9A27-18902D02FF46}" dt="2024-07-27T09:57:14.071" v="1871" actId="21"/>
          <ac:spMkLst>
            <pc:docMk/>
            <pc:sldMk cId="1721617170" sldId="869"/>
            <ac:spMk id="3" creationId="{500845B8-1EBE-4F96-B902-2DF7C2C13091}"/>
          </ac:spMkLst>
        </pc:spChg>
        <pc:spChg chg="del">
          <ac:chgData name="Kaito Minohara" userId="ac87ec2ca28dc010" providerId="LiveId" clId="{4962C0D0-9744-4492-9A27-18902D02FF46}" dt="2024-07-27T09:59:18.189" v="2051" actId="21"/>
          <ac:spMkLst>
            <pc:docMk/>
            <pc:sldMk cId="1721617170" sldId="869"/>
            <ac:spMk id="4" creationId="{FA0E1824-DF58-42F1-B0B7-C26A252423E0}"/>
          </ac:spMkLst>
        </pc:spChg>
        <pc:spChg chg="del">
          <ac:chgData name="Kaito Minohara" userId="ac87ec2ca28dc010" providerId="LiveId" clId="{4962C0D0-9744-4492-9A27-18902D02FF46}" dt="2024-07-27T09:59:18.189" v="2051" actId="21"/>
          <ac:spMkLst>
            <pc:docMk/>
            <pc:sldMk cId="1721617170" sldId="869"/>
            <ac:spMk id="7" creationId="{2FE1E6E0-BE0A-1C04-3B73-20BB4C1E963D}"/>
          </ac:spMkLst>
        </pc:spChg>
        <pc:spChg chg="add del mod">
          <ac:chgData name="Kaito Minohara" userId="ac87ec2ca28dc010" providerId="LiveId" clId="{4962C0D0-9744-4492-9A27-18902D02FF46}" dt="2024-07-27T09:57:15.597" v="1872" actId="21"/>
          <ac:spMkLst>
            <pc:docMk/>
            <pc:sldMk cId="1721617170" sldId="869"/>
            <ac:spMk id="9" creationId="{7482748F-460D-6B9D-3D2A-7005965D569A}"/>
          </ac:spMkLst>
        </pc:spChg>
        <pc:spChg chg="del">
          <ac:chgData name="Kaito Minohara" userId="ac87ec2ca28dc010" providerId="LiveId" clId="{4962C0D0-9744-4492-9A27-18902D02FF46}" dt="2024-07-27T09:59:18.189" v="2051" actId="21"/>
          <ac:spMkLst>
            <pc:docMk/>
            <pc:sldMk cId="1721617170" sldId="869"/>
            <ac:spMk id="11" creationId="{7CC9E95B-C134-0DA5-2293-6973A71D78A9}"/>
          </ac:spMkLst>
        </pc:spChg>
        <pc:spChg chg="del">
          <ac:chgData name="Kaito Minohara" userId="ac87ec2ca28dc010" providerId="LiveId" clId="{4962C0D0-9744-4492-9A27-18902D02FF46}" dt="2024-07-27T09:59:20.091" v="2052" actId="21"/>
          <ac:spMkLst>
            <pc:docMk/>
            <pc:sldMk cId="1721617170" sldId="869"/>
            <ac:spMk id="12" creationId="{A2867207-F26F-47BF-8A9C-8A25D568D4E6}"/>
          </ac:spMkLst>
        </pc:spChg>
        <pc:spChg chg="mod">
          <ac:chgData name="Kaito Minohara" userId="ac87ec2ca28dc010" providerId="LiveId" clId="{4962C0D0-9744-4492-9A27-18902D02FF46}" dt="2024-07-27T09:57:24.191" v="1881" actId="20577"/>
          <ac:spMkLst>
            <pc:docMk/>
            <pc:sldMk cId="1721617170" sldId="869"/>
            <ac:spMk id="13" creationId="{90EEE988-CCA0-9F5C-3DE0-D06A03E46EE4}"/>
          </ac:spMkLst>
        </pc:spChg>
        <pc:spChg chg="del">
          <ac:chgData name="Kaito Minohara" userId="ac87ec2ca28dc010" providerId="LiveId" clId="{4962C0D0-9744-4492-9A27-18902D02FF46}" dt="2024-07-27T09:59:18.189" v="2051" actId="21"/>
          <ac:spMkLst>
            <pc:docMk/>
            <pc:sldMk cId="1721617170" sldId="869"/>
            <ac:spMk id="14" creationId="{FD5578B3-6725-B2C7-28EA-6A50D87DD45D}"/>
          </ac:spMkLst>
        </pc:spChg>
        <pc:spChg chg="mod">
          <ac:chgData name="Kaito Minohara" userId="ac87ec2ca28dc010" providerId="LiveId" clId="{4962C0D0-9744-4492-9A27-18902D02FF46}" dt="2024-07-27T10:04:23.417" v="2117" actId="1076"/>
          <ac:spMkLst>
            <pc:docMk/>
            <pc:sldMk cId="1721617170" sldId="869"/>
            <ac:spMk id="16" creationId="{B86B6E7D-B736-9184-4F25-AB2FF5EF545D}"/>
          </ac:spMkLst>
        </pc:spChg>
        <pc:spChg chg="add del mod">
          <ac:chgData name="Kaito Minohara" userId="ac87ec2ca28dc010" providerId="LiveId" clId="{4962C0D0-9744-4492-9A27-18902D02FF46}" dt="2024-07-27T09:59:06.483" v="2048" actId="21"/>
          <ac:spMkLst>
            <pc:docMk/>
            <pc:sldMk cId="1721617170" sldId="869"/>
            <ac:spMk id="18" creationId="{7658B44B-083F-2403-E23A-6A1050EADC5F}"/>
          </ac:spMkLst>
        </pc:spChg>
        <pc:spChg chg="add del mod">
          <ac:chgData name="Kaito Minohara" userId="ac87ec2ca28dc010" providerId="LiveId" clId="{4962C0D0-9744-4492-9A27-18902D02FF46}" dt="2024-07-27T09:59:06.483" v="2048" actId="21"/>
          <ac:spMkLst>
            <pc:docMk/>
            <pc:sldMk cId="1721617170" sldId="869"/>
            <ac:spMk id="19" creationId="{2579536B-0810-997A-D583-308EB9FB34FC}"/>
          </ac:spMkLst>
        </pc:spChg>
        <pc:spChg chg="add del mod">
          <ac:chgData name="Kaito Minohara" userId="ac87ec2ca28dc010" providerId="LiveId" clId="{4962C0D0-9744-4492-9A27-18902D02FF46}" dt="2024-07-27T09:59:06.483" v="2048" actId="21"/>
          <ac:spMkLst>
            <pc:docMk/>
            <pc:sldMk cId="1721617170" sldId="869"/>
            <ac:spMk id="20" creationId="{697A559A-AD9D-71BC-F55E-6221F99A46F0}"/>
          </ac:spMkLst>
        </pc:spChg>
        <pc:spChg chg="add del mod">
          <ac:chgData name="Kaito Minohara" userId="ac87ec2ca28dc010" providerId="LiveId" clId="{4962C0D0-9744-4492-9A27-18902D02FF46}" dt="2024-07-27T09:59:06.483" v="2048" actId="21"/>
          <ac:spMkLst>
            <pc:docMk/>
            <pc:sldMk cId="1721617170" sldId="869"/>
            <ac:spMk id="21" creationId="{082894AA-787E-BB5D-E954-DF1842154FB6}"/>
          </ac:spMkLst>
        </pc:spChg>
        <pc:spChg chg="add del mod">
          <ac:chgData name="Kaito Minohara" userId="ac87ec2ca28dc010" providerId="LiveId" clId="{4962C0D0-9744-4492-9A27-18902D02FF46}" dt="2024-07-27T09:59:06.483" v="2048" actId="21"/>
          <ac:spMkLst>
            <pc:docMk/>
            <pc:sldMk cId="1721617170" sldId="869"/>
            <ac:spMk id="22" creationId="{C691962D-3162-E9A1-83D9-C82F3C8C5E50}"/>
          </ac:spMkLst>
        </pc:spChg>
        <pc:spChg chg="add del mod">
          <ac:chgData name="Kaito Minohara" userId="ac87ec2ca28dc010" providerId="LiveId" clId="{4962C0D0-9744-4492-9A27-18902D02FF46}" dt="2024-07-27T09:59:06.483" v="2048" actId="21"/>
          <ac:spMkLst>
            <pc:docMk/>
            <pc:sldMk cId="1721617170" sldId="869"/>
            <ac:spMk id="25" creationId="{8FD094FF-4070-3275-5FB3-466075877969}"/>
          </ac:spMkLst>
        </pc:spChg>
        <pc:spChg chg="add del mod">
          <ac:chgData name="Kaito Minohara" userId="ac87ec2ca28dc010" providerId="LiveId" clId="{4962C0D0-9744-4492-9A27-18902D02FF46}" dt="2024-07-27T09:59:06.483" v="2048" actId="21"/>
          <ac:spMkLst>
            <pc:docMk/>
            <pc:sldMk cId="1721617170" sldId="869"/>
            <ac:spMk id="27" creationId="{539945BF-E7CD-D516-5E21-9BD86ED99DE5}"/>
          </ac:spMkLst>
        </pc:spChg>
        <pc:spChg chg="add del mod">
          <ac:chgData name="Kaito Minohara" userId="ac87ec2ca28dc010" providerId="LiveId" clId="{4962C0D0-9744-4492-9A27-18902D02FF46}" dt="2024-07-27T09:59:06.483" v="2048" actId="21"/>
          <ac:spMkLst>
            <pc:docMk/>
            <pc:sldMk cId="1721617170" sldId="869"/>
            <ac:spMk id="28" creationId="{78B15AF7-4F29-42FF-2A78-8E253B19C1EE}"/>
          </ac:spMkLst>
        </pc:spChg>
        <pc:spChg chg="add del mod">
          <ac:chgData name="Kaito Minohara" userId="ac87ec2ca28dc010" providerId="LiveId" clId="{4962C0D0-9744-4492-9A27-18902D02FF46}" dt="2024-07-27T09:59:06.483" v="2048" actId="21"/>
          <ac:spMkLst>
            <pc:docMk/>
            <pc:sldMk cId="1721617170" sldId="869"/>
            <ac:spMk id="29" creationId="{488BF7AE-83DA-D1B7-0AEF-39A0ED0EB7EC}"/>
          </ac:spMkLst>
        </pc:spChg>
        <pc:spChg chg="add del mod">
          <ac:chgData name="Kaito Minohara" userId="ac87ec2ca28dc010" providerId="LiveId" clId="{4962C0D0-9744-4492-9A27-18902D02FF46}" dt="2024-07-27T09:59:06.483" v="2048" actId="21"/>
          <ac:spMkLst>
            <pc:docMk/>
            <pc:sldMk cId="1721617170" sldId="869"/>
            <ac:spMk id="31" creationId="{C04659B4-B546-5FA1-A505-6FE9E14A0787}"/>
          </ac:spMkLst>
        </pc:spChg>
        <pc:spChg chg="add del mod">
          <ac:chgData name="Kaito Minohara" userId="ac87ec2ca28dc010" providerId="LiveId" clId="{4962C0D0-9744-4492-9A27-18902D02FF46}" dt="2024-07-27T09:59:06.483" v="2048" actId="21"/>
          <ac:spMkLst>
            <pc:docMk/>
            <pc:sldMk cId="1721617170" sldId="869"/>
            <ac:spMk id="32" creationId="{E2FC073A-7352-A13D-CA95-5326DD826366}"/>
          </ac:spMkLst>
        </pc:spChg>
        <pc:spChg chg="add del mod">
          <ac:chgData name="Kaito Minohara" userId="ac87ec2ca28dc010" providerId="LiveId" clId="{4962C0D0-9744-4492-9A27-18902D02FF46}" dt="2024-07-27T09:59:06.483" v="2048" actId="21"/>
          <ac:spMkLst>
            <pc:docMk/>
            <pc:sldMk cId="1721617170" sldId="869"/>
            <ac:spMk id="33" creationId="{0BCC2999-18FC-554D-C46F-07B79EF5790C}"/>
          </ac:spMkLst>
        </pc:spChg>
        <pc:spChg chg="add mod">
          <ac:chgData name="Kaito Minohara" userId="ac87ec2ca28dc010" providerId="LiveId" clId="{4962C0D0-9744-4492-9A27-18902D02FF46}" dt="2024-07-27T09:59:30.943" v="2054"/>
          <ac:spMkLst>
            <pc:docMk/>
            <pc:sldMk cId="1721617170" sldId="869"/>
            <ac:spMk id="35" creationId="{1F7347A4-01D5-E045-E36C-79E686FC91D6}"/>
          </ac:spMkLst>
        </pc:spChg>
        <pc:spChg chg="add del mod">
          <ac:chgData name="Kaito Minohara" userId="ac87ec2ca28dc010" providerId="LiveId" clId="{4962C0D0-9744-4492-9A27-18902D02FF46}" dt="2024-07-27T09:59:36.799" v="2055" actId="21"/>
          <ac:spMkLst>
            <pc:docMk/>
            <pc:sldMk cId="1721617170" sldId="869"/>
            <ac:spMk id="37" creationId="{DFCC2AEB-CDDB-C137-26E8-50AA1C293081}"/>
          </ac:spMkLst>
        </pc:spChg>
        <pc:spChg chg="add del mod">
          <ac:chgData name="Kaito Minohara" userId="ac87ec2ca28dc010" providerId="LiveId" clId="{4962C0D0-9744-4492-9A27-18902D02FF46}" dt="2024-07-27T09:59:55.929" v="2059" actId="21"/>
          <ac:spMkLst>
            <pc:docMk/>
            <pc:sldMk cId="1721617170" sldId="869"/>
            <ac:spMk id="38" creationId="{8020A16F-9E09-44FC-9578-F284B2101931}"/>
          </ac:spMkLst>
        </pc:spChg>
        <pc:spChg chg="add del mod">
          <ac:chgData name="Kaito Minohara" userId="ac87ec2ca28dc010" providerId="LiveId" clId="{4962C0D0-9744-4492-9A27-18902D02FF46}" dt="2024-07-27T10:01:04.494" v="2090" actId="21"/>
          <ac:spMkLst>
            <pc:docMk/>
            <pc:sldMk cId="1721617170" sldId="869"/>
            <ac:spMk id="39" creationId="{F4B7012E-BFC0-4EC2-D8DD-66D24717CCC8}"/>
          </ac:spMkLst>
        </pc:spChg>
        <pc:spChg chg="add del mod">
          <ac:chgData name="Kaito Minohara" userId="ac87ec2ca28dc010" providerId="LiveId" clId="{4962C0D0-9744-4492-9A27-18902D02FF46}" dt="2024-07-27T10:01:04.494" v="2090" actId="21"/>
          <ac:spMkLst>
            <pc:docMk/>
            <pc:sldMk cId="1721617170" sldId="869"/>
            <ac:spMk id="40" creationId="{87DFE535-4EB3-92F6-43C6-31D6228AF88D}"/>
          </ac:spMkLst>
        </pc:spChg>
        <pc:spChg chg="add del mod">
          <ac:chgData name="Kaito Minohara" userId="ac87ec2ca28dc010" providerId="LiveId" clId="{4962C0D0-9744-4492-9A27-18902D02FF46}" dt="2024-07-27T09:59:52.765" v="2058" actId="21"/>
          <ac:spMkLst>
            <pc:docMk/>
            <pc:sldMk cId="1721617170" sldId="869"/>
            <ac:spMk id="41" creationId="{43B6A563-0D6A-D18E-CDA9-B3269AEE1E46}"/>
          </ac:spMkLst>
        </pc:spChg>
        <pc:spChg chg="add mod">
          <ac:chgData name="Kaito Minohara" userId="ac87ec2ca28dc010" providerId="LiveId" clId="{4962C0D0-9744-4492-9A27-18902D02FF46}" dt="2024-07-27T10:07:10.078" v="2200" actId="13926"/>
          <ac:spMkLst>
            <pc:docMk/>
            <pc:sldMk cId="1721617170" sldId="869"/>
            <ac:spMk id="44" creationId="{C67CC991-78FE-9168-C212-288BEE81A13A}"/>
          </ac:spMkLst>
        </pc:spChg>
        <pc:spChg chg="add del mod">
          <ac:chgData name="Kaito Minohara" userId="ac87ec2ca28dc010" providerId="LiveId" clId="{4962C0D0-9744-4492-9A27-18902D02FF46}" dt="2024-07-27T10:01:04.494" v="2090" actId="21"/>
          <ac:spMkLst>
            <pc:docMk/>
            <pc:sldMk cId="1721617170" sldId="869"/>
            <ac:spMk id="46" creationId="{DC53E38A-2DE3-8389-E23C-AC1C04F6B092}"/>
          </ac:spMkLst>
        </pc:spChg>
        <pc:spChg chg="add del mod">
          <ac:chgData name="Kaito Minohara" userId="ac87ec2ca28dc010" providerId="LiveId" clId="{4962C0D0-9744-4492-9A27-18902D02FF46}" dt="2024-07-27T10:01:04.494" v="2090" actId="21"/>
          <ac:spMkLst>
            <pc:docMk/>
            <pc:sldMk cId="1721617170" sldId="869"/>
            <ac:spMk id="47" creationId="{5329E50E-E451-24DC-FB07-F9330CCB3F59}"/>
          </ac:spMkLst>
        </pc:spChg>
        <pc:spChg chg="add mod">
          <ac:chgData name="Kaito Minohara" userId="ac87ec2ca28dc010" providerId="LiveId" clId="{4962C0D0-9744-4492-9A27-18902D02FF46}" dt="2024-07-27T09:59:30.943" v="2054"/>
          <ac:spMkLst>
            <pc:docMk/>
            <pc:sldMk cId="1721617170" sldId="869"/>
            <ac:spMk id="48" creationId="{362BAF95-6371-8321-3009-02BDC1709D1B}"/>
          </ac:spMkLst>
        </pc:spChg>
        <pc:spChg chg="add mod">
          <ac:chgData name="Kaito Minohara" userId="ac87ec2ca28dc010" providerId="LiveId" clId="{4962C0D0-9744-4492-9A27-18902D02FF46}" dt="2024-07-27T10:06:12.018" v="2146" actId="14100"/>
          <ac:spMkLst>
            <pc:docMk/>
            <pc:sldMk cId="1721617170" sldId="869"/>
            <ac:spMk id="50" creationId="{60E90B1A-E224-75A3-2FD2-70132438867F}"/>
          </ac:spMkLst>
        </pc:spChg>
        <pc:spChg chg="add mod">
          <ac:chgData name="Kaito Minohara" userId="ac87ec2ca28dc010" providerId="LiveId" clId="{4962C0D0-9744-4492-9A27-18902D02FF46}" dt="2024-07-27T10:00:09.990" v="2063" actId="14100"/>
          <ac:spMkLst>
            <pc:docMk/>
            <pc:sldMk cId="1721617170" sldId="869"/>
            <ac:spMk id="51" creationId="{46337FA4-5C3A-4721-FE38-DE49FEA8E6EB}"/>
          </ac:spMkLst>
        </pc:spChg>
        <pc:spChg chg="add mod">
          <ac:chgData name="Kaito Minohara" userId="ac87ec2ca28dc010" providerId="LiveId" clId="{4962C0D0-9744-4492-9A27-18902D02FF46}" dt="2024-07-27T10:04:54.775" v="2124" actId="14100"/>
          <ac:spMkLst>
            <pc:docMk/>
            <pc:sldMk cId="1721617170" sldId="869"/>
            <ac:spMk id="57" creationId="{A0033A7D-9B42-1CB7-B5CB-26647BDEA90D}"/>
          </ac:spMkLst>
        </pc:spChg>
        <pc:spChg chg="add mod">
          <ac:chgData name="Kaito Minohara" userId="ac87ec2ca28dc010" providerId="LiveId" clId="{4962C0D0-9744-4492-9A27-18902D02FF46}" dt="2024-07-27T10:07:51.401" v="2250" actId="14100"/>
          <ac:spMkLst>
            <pc:docMk/>
            <pc:sldMk cId="1721617170" sldId="869"/>
            <ac:spMk id="58" creationId="{3B071471-FA0B-E3CD-D22C-8E50208AC1EA}"/>
          </ac:spMkLst>
        </pc:spChg>
        <pc:spChg chg="add mod">
          <ac:chgData name="Kaito Minohara" userId="ac87ec2ca28dc010" providerId="LiveId" clId="{4962C0D0-9744-4492-9A27-18902D02FF46}" dt="2024-07-27T10:05:50.497" v="2141" actId="14100"/>
          <ac:spMkLst>
            <pc:docMk/>
            <pc:sldMk cId="1721617170" sldId="869"/>
            <ac:spMk id="59" creationId="{B1054FD2-B86D-27F4-4D07-BE12B2E84F1D}"/>
          </ac:spMkLst>
        </pc:spChg>
        <pc:spChg chg="add mod">
          <ac:chgData name="Kaito Minohara" userId="ac87ec2ca28dc010" providerId="LiveId" clId="{4962C0D0-9744-4492-9A27-18902D02FF46}" dt="2024-07-27T10:08:18.514" v="2256" actId="14100"/>
          <ac:spMkLst>
            <pc:docMk/>
            <pc:sldMk cId="1721617170" sldId="869"/>
            <ac:spMk id="61" creationId="{D3F8CCC0-33C9-FCB0-15E2-DE1A27AAF7A3}"/>
          </ac:spMkLst>
        </pc:spChg>
        <pc:picChg chg="del">
          <ac:chgData name="Kaito Minohara" userId="ac87ec2ca28dc010" providerId="LiveId" clId="{4962C0D0-9744-4492-9A27-18902D02FF46}" dt="2024-07-27T09:59:18.189" v="2051" actId="21"/>
          <ac:picMkLst>
            <pc:docMk/>
            <pc:sldMk cId="1721617170" sldId="869"/>
            <ac:picMk id="6" creationId="{AAFA7609-F4EC-3771-BC13-C7A63BFA95C5}"/>
          </ac:picMkLst>
        </pc:picChg>
        <pc:picChg chg="del">
          <ac:chgData name="Kaito Minohara" userId="ac87ec2ca28dc010" providerId="LiveId" clId="{4962C0D0-9744-4492-9A27-18902D02FF46}" dt="2024-07-27T09:57:26.653" v="1882" actId="21"/>
          <ac:picMkLst>
            <pc:docMk/>
            <pc:sldMk cId="1721617170" sldId="869"/>
            <ac:picMk id="10" creationId="{90B21541-AFAB-4603-927E-5843435986D4}"/>
          </ac:picMkLst>
        </pc:picChg>
        <pc:picChg chg="add del mod">
          <ac:chgData name="Kaito Minohara" userId="ac87ec2ca28dc010" providerId="LiveId" clId="{4962C0D0-9744-4492-9A27-18902D02FF46}" dt="2024-07-27T09:59:06.483" v="2048" actId="21"/>
          <ac:picMkLst>
            <pc:docMk/>
            <pc:sldMk cId="1721617170" sldId="869"/>
            <ac:picMk id="15" creationId="{05EA9E00-BDF1-C960-E74B-45CD4ADC2DD5}"/>
          </ac:picMkLst>
        </pc:picChg>
        <pc:picChg chg="add del mod">
          <ac:chgData name="Kaito Minohara" userId="ac87ec2ca28dc010" providerId="LiveId" clId="{4962C0D0-9744-4492-9A27-18902D02FF46}" dt="2024-07-27T09:59:06.483" v="2048" actId="21"/>
          <ac:picMkLst>
            <pc:docMk/>
            <pc:sldMk cId="1721617170" sldId="869"/>
            <ac:picMk id="17" creationId="{644AEA5D-4D26-D0A0-BAC1-D9CC1903E849}"/>
          </ac:picMkLst>
        </pc:picChg>
        <pc:picChg chg="add del mod">
          <ac:chgData name="Kaito Minohara" userId="ac87ec2ca28dc010" providerId="LiveId" clId="{4962C0D0-9744-4492-9A27-18902D02FF46}" dt="2024-07-27T09:59:06.483" v="2048" actId="21"/>
          <ac:picMkLst>
            <pc:docMk/>
            <pc:sldMk cId="1721617170" sldId="869"/>
            <ac:picMk id="26" creationId="{EE56BEE9-C62D-6EDC-3B07-3BFA23E73AB0}"/>
          </ac:picMkLst>
        </pc:picChg>
        <pc:picChg chg="add mod">
          <ac:chgData name="Kaito Minohara" userId="ac87ec2ca28dc010" providerId="LiveId" clId="{4962C0D0-9744-4492-9A27-18902D02FF46}" dt="2024-07-27T10:05:42.194" v="2139" actId="1076"/>
          <ac:picMkLst>
            <pc:docMk/>
            <pc:sldMk cId="1721617170" sldId="869"/>
            <ac:picMk id="36" creationId="{BAA372A4-2B79-AD61-E317-9233DFF32676}"/>
          </ac:picMkLst>
        </pc:picChg>
        <pc:picChg chg="add mod">
          <ac:chgData name="Kaito Minohara" userId="ac87ec2ca28dc010" providerId="LiveId" clId="{4962C0D0-9744-4492-9A27-18902D02FF46}" dt="2024-07-27T10:08:00.925" v="2253" actId="208"/>
          <ac:picMkLst>
            <pc:docMk/>
            <pc:sldMk cId="1721617170" sldId="869"/>
            <ac:picMk id="45" creationId="{6BE5BA84-E7E6-AB69-4793-D190C85AFAC8}"/>
          </ac:picMkLst>
        </pc:picChg>
        <pc:picChg chg="add mod">
          <ac:chgData name="Kaito Minohara" userId="ac87ec2ca28dc010" providerId="LiveId" clId="{4962C0D0-9744-4492-9A27-18902D02FF46}" dt="2024-07-27T10:07:55.996" v="2251" actId="208"/>
          <ac:picMkLst>
            <pc:docMk/>
            <pc:sldMk cId="1721617170" sldId="869"/>
            <ac:picMk id="54" creationId="{A9E2C08A-CC98-57CB-00D6-41ABFB546A98}"/>
          </ac:picMkLst>
        </pc:picChg>
        <pc:picChg chg="add mod ord">
          <ac:chgData name="Kaito Minohara" userId="ac87ec2ca28dc010" providerId="LiveId" clId="{4962C0D0-9744-4492-9A27-18902D02FF46}" dt="2024-07-27T10:07:58.199" v="2252" actId="208"/>
          <ac:picMkLst>
            <pc:docMk/>
            <pc:sldMk cId="1721617170" sldId="869"/>
            <ac:picMk id="56" creationId="{EC9F6368-7C0C-7F7E-844F-D996A1192144}"/>
          </ac:picMkLst>
        </pc:picChg>
        <pc:cxnChg chg="del">
          <ac:chgData name="Kaito Minohara" userId="ac87ec2ca28dc010" providerId="LiveId" clId="{4962C0D0-9744-4492-9A27-18902D02FF46}" dt="2024-07-27T09:59:18.189" v="2051" actId="21"/>
          <ac:cxnSpMkLst>
            <pc:docMk/>
            <pc:sldMk cId="1721617170" sldId="869"/>
            <ac:cxnSpMk id="8" creationId="{D3C87281-09DF-31F2-0665-F8B90EEC691C}"/>
          </ac:cxnSpMkLst>
        </pc:cxnChg>
        <pc:cxnChg chg="add del mod">
          <ac:chgData name="Kaito Minohara" userId="ac87ec2ca28dc010" providerId="LiveId" clId="{4962C0D0-9744-4492-9A27-18902D02FF46}" dt="2024-07-27T09:59:06.483" v="2048" actId="21"/>
          <ac:cxnSpMkLst>
            <pc:docMk/>
            <pc:sldMk cId="1721617170" sldId="869"/>
            <ac:cxnSpMk id="23" creationId="{ABEBDBC9-5E31-CABF-097E-0835AF842A77}"/>
          </ac:cxnSpMkLst>
        </pc:cxnChg>
        <pc:cxnChg chg="add del mod">
          <ac:chgData name="Kaito Minohara" userId="ac87ec2ca28dc010" providerId="LiveId" clId="{4962C0D0-9744-4492-9A27-18902D02FF46}" dt="2024-07-27T09:59:06.483" v="2048" actId="21"/>
          <ac:cxnSpMkLst>
            <pc:docMk/>
            <pc:sldMk cId="1721617170" sldId="869"/>
            <ac:cxnSpMk id="24" creationId="{4592DF23-3FD5-CE13-8C8E-B66052E6A7FE}"/>
          </ac:cxnSpMkLst>
        </pc:cxnChg>
        <pc:cxnChg chg="add del mod">
          <ac:chgData name="Kaito Minohara" userId="ac87ec2ca28dc010" providerId="LiveId" clId="{4962C0D0-9744-4492-9A27-18902D02FF46}" dt="2024-07-27T09:59:06.483" v="2048" actId="21"/>
          <ac:cxnSpMkLst>
            <pc:docMk/>
            <pc:sldMk cId="1721617170" sldId="869"/>
            <ac:cxnSpMk id="30" creationId="{5FE5A332-6CFC-1445-01F6-E6692CBDCF26}"/>
          </ac:cxnSpMkLst>
        </pc:cxnChg>
        <pc:cxnChg chg="add del mod">
          <ac:chgData name="Kaito Minohara" userId="ac87ec2ca28dc010" providerId="LiveId" clId="{4962C0D0-9744-4492-9A27-18902D02FF46}" dt="2024-07-27T09:59:06.483" v="2048" actId="21"/>
          <ac:cxnSpMkLst>
            <pc:docMk/>
            <pc:sldMk cId="1721617170" sldId="869"/>
            <ac:cxnSpMk id="34" creationId="{A9868E60-9AD2-20A1-85A5-373DFFF9340E}"/>
          </ac:cxnSpMkLst>
        </pc:cxnChg>
        <pc:cxnChg chg="add del mod">
          <ac:chgData name="Kaito Minohara" userId="ac87ec2ca28dc010" providerId="LiveId" clId="{4962C0D0-9744-4492-9A27-18902D02FF46}" dt="2024-07-27T10:01:04.494" v="2090" actId="21"/>
          <ac:cxnSpMkLst>
            <pc:docMk/>
            <pc:sldMk cId="1721617170" sldId="869"/>
            <ac:cxnSpMk id="42" creationId="{02009DEF-45AD-229C-5F89-3FC8F55A4DDB}"/>
          </ac:cxnSpMkLst>
        </pc:cxnChg>
        <pc:cxnChg chg="add del mod">
          <ac:chgData name="Kaito Minohara" userId="ac87ec2ca28dc010" providerId="LiveId" clId="{4962C0D0-9744-4492-9A27-18902D02FF46}" dt="2024-07-27T10:01:04.494" v="2090" actId="21"/>
          <ac:cxnSpMkLst>
            <pc:docMk/>
            <pc:sldMk cId="1721617170" sldId="869"/>
            <ac:cxnSpMk id="43" creationId="{99890C88-1BEB-D110-37A3-500AFE51611E}"/>
          </ac:cxnSpMkLst>
        </pc:cxnChg>
        <pc:cxnChg chg="add del mod">
          <ac:chgData name="Kaito Minohara" userId="ac87ec2ca28dc010" providerId="LiveId" clId="{4962C0D0-9744-4492-9A27-18902D02FF46}" dt="2024-07-27T10:01:04.494" v="2090" actId="21"/>
          <ac:cxnSpMkLst>
            <pc:docMk/>
            <pc:sldMk cId="1721617170" sldId="869"/>
            <ac:cxnSpMk id="49" creationId="{0A19559A-34E5-1DCE-B484-F6D56E88F3ED}"/>
          </ac:cxnSpMkLst>
        </pc:cxnChg>
        <pc:cxnChg chg="add mod">
          <ac:chgData name="Kaito Minohara" userId="ac87ec2ca28dc010" providerId="LiveId" clId="{4962C0D0-9744-4492-9A27-18902D02FF46}" dt="2024-07-27T10:05:54.989" v="2142" actId="14100"/>
          <ac:cxnSpMkLst>
            <pc:docMk/>
            <pc:sldMk cId="1721617170" sldId="869"/>
            <ac:cxnSpMk id="52" creationId="{C873B532-592F-3516-9EEE-FC72055B0E40}"/>
          </ac:cxnSpMkLst>
        </pc:cxnChg>
        <pc:cxnChg chg="add mod">
          <ac:chgData name="Kaito Minohara" userId="ac87ec2ca28dc010" providerId="LiveId" clId="{4962C0D0-9744-4492-9A27-18902D02FF46}" dt="2024-07-27T10:08:49.305" v="2260" actId="14100"/>
          <ac:cxnSpMkLst>
            <pc:docMk/>
            <pc:sldMk cId="1721617170" sldId="869"/>
            <ac:cxnSpMk id="62" creationId="{43330127-DF1E-BC21-2409-B112C8357510}"/>
          </ac:cxnSpMkLst>
        </pc:cxnChg>
        <pc:cxnChg chg="add mod">
          <ac:chgData name="Kaito Minohara" userId="ac87ec2ca28dc010" providerId="LiveId" clId="{4962C0D0-9744-4492-9A27-18902D02FF46}" dt="2024-07-27T10:08:55.790" v="2261"/>
          <ac:cxnSpMkLst>
            <pc:docMk/>
            <pc:sldMk cId="1721617170" sldId="869"/>
            <ac:cxnSpMk id="65" creationId="{C1410213-EED9-7D58-331C-16D9EEA78FB6}"/>
          </ac:cxnSpMkLst>
        </pc:cxnChg>
        <pc:cxnChg chg="add mod">
          <ac:chgData name="Kaito Minohara" userId="ac87ec2ca28dc010" providerId="LiveId" clId="{4962C0D0-9744-4492-9A27-18902D02FF46}" dt="2024-07-27T10:09:05.556" v="2264" actId="14100"/>
          <ac:cxnSpMkLst>
            <pc:docMk/>
            <pc:sldMk cId="1721617170" sldId="869"/>
            <ac:cxnSpMk id="66" creationId="{9E23348E-42EA-C167-27DD-D47AA442CE92}"/>
          </ac:cxnSpMkLst>
        </pc:cxnChg>
        <pc:cxnChg chg="add mod">
          <ac:chgData name="Kaito Minohara" userId="ac87ec2ca28dc010" providerId="LiveId" clId="{4962C0D0-9744-4492-9A27-18902D02FF46}" dt="2024-07-27T10:09:13.399" v="2267" actId="14100"/>
          <ac:cxnSpMkLst>
            <pc:docMk/>
            <pc:sldMk cId="1721617170" sldId="869"/>
            <ac:cxnSpMk id="68" creationId="{64FD2040-4B5C-3435-178E-33BABC4C9B11}"/>
          </ac:cxnSpMkLst>
        </pc:cxnChg>
      </pc:sldChg>
      <pc:sldChg chg="addSp modSp new del mod">
        <pc:chgData name="Kaito Minohara" userId="ac87ec2ca28dc010" providerId="LiveId" clId="{4962C0D0-9744-4492-9A27-18902D02FF46}" dt="2024-07-27T10:09:27.786" v="2268" actId="2696"/>
        <pc:sldMkLst>
          <pc:docMk/>
          <pc:sldMk cId="92742241" sldId="870"/>
        </pc:sldMkLst>
        <pc:spChg chg="add mod">
          <ac:chgData name="Kaito Minohara" userId="ac87ec2ca28dc010" providerId="LiveId" clId="{4962C0D0-9744-4492-9A27-18902D02FF46}" dt="2024-07-27T09:59:24.160" v="2053" actId="1076"/>
          <ac:spMkLst>
            <pc:docMk/>
            <pc:sldMk cId="92742241" sldId="870"/>
            <ac:spMk id="18" creationId="{7658B44B-083F-2403-E23A-6A1050EADC5F}"/>
          </ac:spMkLst>
        </pc:spChg>
        <pc:spChg chg="add mod">
          <ac:chgData name="Kaito Minohara" userId="ac87ec2ca28dc010" providerId="LiveId" clId="{4962C0D0-9744-4492-9A27-18902D02FF46}" dt="2024-07-27T09:59:12.878" v="2050"/>
          <ac:spMkLst>
            <pc:docMk/>
            <pc:sldMk cId="92742241" sldId="870"/>
            <ac:spMk id="19" creationId="{2579536B-0810-997A-D583-308EB9FB34FC}"/>
          </ac:spMkLst>
        </pc:spChg>
        <pc:spChg chg="add mod">
          <ac:chgData name="Kaito Minohara" userId="ac87ec2ca28dc010" providerId="LiveId" clId="{4962C0D0-9744-4492-9A27-18902D02FF46}" dt="2024-07-27T09:59:12.878" v="2050"/>
          <ac:spMkLst>
            <pc:docMk/>
            <pc:sldMk cId="92742241" sldId="870"/>
            <ac:spMk id="20" creationId="{697A559A-AD9D-71BC-F55E-6221F99A46F0}"/>
          </ac:spMkLst>
        </pc:spChg>
        <pc:spChg chg="add mod">
          <ac:chgData name="Kaito Minohara" userId="ac87ec2ca28dc010" providerId="LiveId" clId="{4962C0D0-9744-4492-9A27-18902D02FF46}" dt="2024-07-27T09:59:12.878" v="2050"/>
          <ac:spMkLst>
            <pc:docMk/>
            <pc:sldMk cId="92742241" sldId="870"/>
            <ac:spMk id="21" creationId="{082894AA-787E-BB5D-E954-DF1842154FB6}"/>
          </ac:spMkLst>
        </pc:spChg>
        <pc:spChg chg="add mod">
          <ac:chgData name="Kaito Minohara" userId="ac87ec2ca28dc010" providerId="LiveId" clId="{4962C0D0-9744-4492-9A27-18902D02FF46}" dt="2024-07-27T09:59:12.878" v="2050"/>
          <ac:spMkLst>
            <pc:docMk/>
            <pc:sldMk cId="92742241" sldId="870"/>
            <ac:spMk id="22" creationId="{C691962D-3162-E9A1-83D9-C82F3C8C5E50}"/>
          </ac:spMkLst>
        </pc:spChg>
        <pc:spChg chg="add mod">
          <ac:chgData name="Kaito Minohara" userId="ac87ec2ca28dc010" providerId="LiveId" clId="{4962C0D0-9744-4492-9A27-18902D02FF46}" dt="2024-07-27T09:59:12.878" v="2050"/>
          <ac:spMkLst>
            <pc:docMk/>
            <pc:sldMk cId="92742241" sldId="870"/>
            <ac:spMk id="25" creationId="{8FD094FF-4070-3275-5FB3-466075877969}"/>
          </ac:spMkLst>
        </pc:spChg>
        <pc:spChg chg="add mod">
          <ac:chgData name="Kaito Minohara" userId="ac87ec2ca28dc010" providerId="LiveId" clId="{4962C0D0-9744-4492-9A27-18902D02FF46}" dt="2024-07-27T09:59:12.878" v="2050"/>
          <ac:spMkLst>
            <pc:docMk/>
            <pc:sldMk cId="92742241" sldId="870"/>
            <ac:spMk id="27" creationId="{539945BF-E7CD-D516-5E21-9BD86ED99DE5}"/>
          </ac:spMkLst>
        </pc:spChg>
        <pc:spChg chg="add mod">
          <ac:chgData name="Kaito Minohara" userId="ac87ec2ca28dc010" providerId="LiveId" clId="{4962C0D0-9744-4492-9A27-18902D02FF46}" dt="2024-07-27T09:59:12.878" v="2050"/>
          <ac:spMkLst>
            <pc:docMk/>
            <pc:sldMk cId="92742241" sldId="870"/>
            <ac:spMk id="28" creationId="{78B15AF7-4F29-42FF-2A78-8E253B19C1EE}"/>
          </ac:spMkLst>
        </pc:spChg>
        <pc:spChg chg="add mod">
          <ac:chgData name="Kaito Minohara" userId="ac87ec2ca28dc010" providerId="LiveId" clId="{4962C0D0-9744-4492-9A27-18902D02FF46}" dt="2024-07-27T09:59:12.878" v="2050"/>
          <ac:spMkLst>
            <pc:docMk/>
            <pc:sldMk cId="92742241" sldId="870"/>
            <ac:spMk id="29" creationId="{488BF7AE-83DA-D1B7-0AEF-39A0ED0EB7EC}"/>
          </ac:spMkLst>
        </pc:spChg>
        <pc:spChg chg="add mod">
          <ac:chgData name="Kaito Minohara" userId="ac87ec2ca28dc010" providerId="LiveId" clId="{4962C0D0-9744-4492-9A27-18902D02FF46}" dt="2024-07-27T09:59:12.878" v="2050"/>
          <ac:spMkLst>
            <pc:docMk/>
            <pc:sldMk cId="92742241" sldId="870"/>
            <ac:spMk id="31" creationId="{C04659B4-B546-5FA1-A505-6FE9E14A0787}"/>
          </ac:spMkLst>
        </pc:spChg>
        <pc:spChg chg="add mod">
          <ac:chgData name="Kaito Minohara" userId="ac87ec2ca28dc010" providerId="LiveId" clId="{4962C0D0-9744-4492-9A27-18902D02FF46}" dt="2024-07-27T09:59:12.878" v="2050"/>
          <ac:spMkLst>
            <pc:docMk/>
            <pc:sldMk cId="92742241" sldId="870"/>
            <ac:spMk id="32" creationId="{E2FC073A-7352-A13D-CA95-5326DD826366}"/>
          </ac:spMkLst>
        </pc:spChg>
        <pc:spChg chg="add mod">
          <ac:chgData name="Kaito Minohara" userId="ac87ec2ca28dc010" providerId="LiveId" clId="{4962C0D0-9744-4492-9A27-18902D02FF46}" dt="2024-07-27T09:59:12.878" v="2050"/>
          <ac:spMkLst>
            <pc:docMk/>
            <pc:sldMk cId="92742241" sldId="870"/>
            <ac:spMk id="33" creationId="{0BCC2999-18FC-554D-C46F-07B79EF5790C}"/>
          </ac:spMkLst>
        </pc:spChg>
        <pc:picChg chg="add mod">
          <ac:chgData name="Kaito Minohara" userId="ac87ec2ca28dc010" providerId="LiveId" clId="{4962C0D0-9744-4492-9A27-18902D02FF46}" dt="2024-07-27T09:59:12.878" v="2050"/>
          <ac:picMkLst>
            <pc:docMk/>
            <pc:sldMk cId="92742241" sldId="870"/>
            <ac:picMk id="15" creationId="{05EA9E00-BDF1-C960-E74B-45CD4ADC2DD5}"/>
          </ac:picMkLst>
        </pc:picChg>
        <pc:picChg chg="add mod">
          <ac:chgData name="Kaito Minohara" userId="ac87ec2ca28dc010" providerId="LiveId" clId="{4962C0D0-9744-4492-9A27-18902D02FF46}" dt="2024-07-27T09:59:12.878" v="2050"/>
          <ac:picMkLst>
            <pc:docMk/>
            <pc:sldMk cId="92742241" sldId="870"/>
            <ac:picMk id="17" creationId="{644AEA5D-4D26-D0A0-BAC1-D9CC1903E849}"/>
          </ac:picMkLst>
        </pc:picChg>
        <pc:picChg chg="add mod">
          <ac:chgData name="Kaito Minohara" userId="ac87ec2ca28dc010" providerId="LiveId" clId="{4962C0D0-9744-4492-9A27-18902D02FF46}" dt="2024-07-27T09:59:12.878" v="2050"/>
          <ac:picMkLst>
            <pc:docMk/>
            <pc:sldMk cId="92742241" sldId="870"/>
            <ac:picMk id="26" creationId="{EE56BEE9-C62D-6EDC-3B07-3BFA23E73AB0}"/>
          </ac:picMkLst>
        </pc:picChg>
        <pc:cxnChg chg="add mod">
          <ac:chgData name="Kaito Minohara" userId="ac87ec2ca28dc010" providerId="LiveId" clId="{4962C0D0-9744-4492-9A27-18902D02FF46}" dt="2024-07-27T09:59:12.878" v="2050"/>
          <ac:cxnSpMkLst>
            <pc:docMk/>
            <pc:sldMk cId="92742241" sldId="870"/>
            <ac:cxnSpMk id="23" creationId="{ABEBDBC9-5E31-CABF-097E-0835AF842A77}"/>
          </ac:cxnSpMkLst>
        </pc:cxnChg>
        <pc:cxnChg chg="add mod">
          <ac:chgData name="Kaito Minohara" userId="ac87ec2ca28dc010" providerId="LiveId" clId="{4962C0D0-9744-4492-9A27-18902D02FF46}" dt="2024-07-27T09:59:12.878" v="2050"/>
          <ac:cxnSpMkLst>
            <pc:docMk/>
            <pc:sldMk cId="92742241" sldId="870"/>
            <ac:cxnSpMk id="24" creationId="{4592DF23-3FD5-CE13-8C8E-B66052E6A7FE}"/>
          </ac:cxnSpMkLst>
        </pc:cxnChg>
        <pc:cxnChg chg="add mod">
          <ac:chgData name="Kaito Minohara" userId="ac87ec2ca28dc010" providerId="LiveId" clId="{4962C0D0-9744-4492-9A27-18902D02FF46}" dt="2024-07-27T09:59:12.878" v="2050"/>
          <ac:cxnSpMkLst>
            <pc:docMk/>
            <pc:sldMk cId="92742241" sldId="870"/>
            <ac:cxnSpMk id="30" creationId="{5FE5A332-6CFC-1445-01F6-E6692CBDCF26}"/>
          </ac:cxnSpMkLst>
        </pc:cxnChg>
        <pc:cxnChg chg="add mod">
          <ac:chgData name="Kaito Minohara" userId="ac87ec2ca28dc010" providerId="LiveId" clId="{4962C0D0-9744-4492-9A27-18902D02FF46}" dt="2024-07-27T09:59:12.878" v="2050"/>
          <ac:cxnSpMkLst>
            <pc:docMk/>
            <pc:sldMk cId="92742241" sldId="870"/>
            <ac:cxnSpMk id="34" creationId="{A9868E60-9AD2-20A1-85A5-373DFFF9340E}"/>
          </ac:cxnSpMkLst>
        </pc:cxnChg>
      </pc:sldChg>
      <pc:sldChg chg="addSp delSp modSp add mod">
        <pc:chgData name="Kaito Minohara" userId="ac87ec2ca28dc010" providerId="LiveId" clId="{4962C0D0-9744-4492-9A27-18902D02FF46}" dt="2024-07-27T10:17:44.880" v="2413" actId="14100"/>
        <pc:sldMkLst>
          <pc:docMk/>
          <pc:sldMk cId="1232736350" sldId="870"/>
        </pc:sldMkLst>
        <pc:spChg chg="del">
          <ac:chgData name="Kaito Minohara" userId="ac87ec2ca28dc010" providerId="LiveId" clId="{4962C0D0-9744-4492-9A27-18902D02FF46}" dt="2024-07-27T10:15:38.357" v="2394" actId="21"/>
          <ac:spMkLst>
            <pc:docMk/>
            <pc:sldMk cId="1232736350" sldId="870"/>
            <ac:spMk id="10" creationId="{8DDA1005-65F3-E58E-8A9B-3DE3A85A9624}"/>
          </ac:spMkLst>
        </pc:spChg>
        <pc:spChg chg="mod">
          <ac:chgData name="Kaito Minohara" userId="ac87ec2ca28dc010" providerId="LiveId" clId="{4962C0D0-9744-4492-9A27-18902D02FF46}" dt="2024-07-27T10:17:44.880" v="2413" actId="14100"/>
          <ac:spMkLst>
            <pc:docMk/>
            <pc:sldMk cId="1232736350" sldId="870"/>
            <ac:spMk id="13" creationId="{47C860B3-A0D6-A88F-2E53-0CCF472E70A6}"/>
          </ac:spMkLst>
        </pc:spChg>
        <pc:spChg chg="mod">
          <ac:chgData name="Kaito Minohara" userId="ac87ec2ca28dc010" providerId="LiveId" clId="{4962C0D0-9744-4492-9A27-18902D02FF46}" dt="2024-07-27T10:17:41.729" v="2412" actId="14100"/>
          <ac:spMkLst>
            <pc:docMk/>
            <pc:sldMk cId="1232736350" sldId="870"/>
            <ac:spMk id="16" creationId="{F655C71B-5914-38B2-11C5-56016880512D}"/>
          </ac:spMkLst>
        </pc:spChg>
        <pc:spChg chg="del">
          <ac:chgData name="Kaito Minohara" userId="ac87ec2ca28dc010" providerId="LiveId" clId="{4962C0D0-9744-4492-9A27-18902D02FF46}" dt="2024-07-27T10:15:36.807" v="2393" actId="21"/>
          <ac:spMkLst>
            <pc:docMk/>
            <pc:sldMk cId="1232736350" sldId="870"/>
            <ac:spMk id="18" creationId="{EABDB678-4021-71FC-6129-4D6C8623BEE8}"/>
          </ac:spMkLst>
        </pc:spChg>
        <pc:spChg chg="del">
          <ac:chgData name="Kaito Minohara" userId="ac87ec2ca28dc010" providerId="LiveId" clId="{4962C0D0-9744-4492-9A27-18902D02FF46}" dt="2024-07-27T10:15:30.550" v="2390" actId="21"/>
          <ac:spMkLst>
            <pc:docMk/>
            <pc:sldMk cId="1232736350" sldId="870"/>
            <ac:spMk id="23" creationId="{B069434F-6CA8-E316-C5F0-DB89536D927D}"/>
          </ac:spMkLst>
        </pc:spChg>
        <pc:picChg chg="add mod ord">
          <ac:chgData name="Kaito Minohara" userId="ac87ec2ca28dc010" providerId="LiveId" clId="{4962C0D0-9744-4492-9A27-18902D02FF46}" dt="2024-07-27T10:15:28.756" v="2389" actId="1076"/>
          <ac:picMkLst>
            <pc:docMk/>
            <pc:sldMk cId="1232736350" sldId="870"/>
            <ac:picMk id="5" creationId="{F3440A3F-E35F-5C01-AFE9-CF391FBBD12A}"/>
          </ac:picMkLst>
        </pc:picChg>
        <pc:picChg chg="del">
          <ac:chgData name="Kaito Minohara" userId="ac87ec2ca28dc010" providerId="LiveId" clId="{4962C0D0-9744-4492-9A27-18902D02FF46}" dt="2024-07-27T10:15:22.730" v="2386" actId="21"/>
          <ac:picMkLst>
            <pc:docMk/>
            <pc:sldMk cId="1232736350" sldId="870"/>
            <ac:picMk id="6" creationId="{CE2E8C6A-CDFB-8F0F-E7F0-8E47ABA14C47}"/>
          </ac:picMkLst>
        </pc:picChg>
        <pc:picChg chg="del">
          <ac:chgData name="Kaito Minohara" userId="ac87ec2ca28dc010" providerId="LiveId" clId="{4962C0D0-9744-4492-9A27-18902D02FF46}" dt="2024-07-27T10:15:35.614" v="2392" actId="21"/>
          <ac:picMkLst>
            <pc:docMk/>
            <pc:sldMk cId="1232736350" sldId="870"/>
            <ac:picMk id="14" creationId="{8AE0F72D-74BE-7CA5-10FF-36CB6F121BD2}"/>
          </ac:picMkLst>
        </pc:picChg>
        <pc:cxnChg chg="del mod">
          <ac:chgData name="Kaito Minohara" userId="ac87ec2ca28dc010" providerId="LiveId" clId="{4962C0D0-9744-4492-9A27-18902D02FF46}" dt="2024-07-27T10:15:32.359" v="2391" actId="21"/>
          <ac:cxnSpMkLst>
            <pc:docMk/>
            <pc:sldMk cId="1232736350" sldId="870"/>
            <ac:cxnSpMk id="25" creationId="{5EFD09D2-44C6-2C43-FF68-B9294D7B55D3}"/>
          </ac:cxnSpMkLst>
        </pc:cxnChg>
      </pc:sldChg>
      <pc:sldChg chg="addSp modSp add mod">
        <pc:chgData name="Kaito Minohara" userId="ac87ec2ca28dc010" providerId="LiveId" clId="{4962C0D0-9744-4492-9A27-18902D02FF46}" dt="2024-07-31T03:15:20.042" v="3286" actId="1076"/>
        <pc:sldMkLst>
          <pc:docMk/>
          <pc:sldMk cId="2825799462" sldId="871"/>
        </pc:sldMkLst>
        <pc:spChg chg="mod">
          <ac:chgData name="Kaito Minohara" userId="ac87ec2ca28dc010" providerId="LiveId" clId="{4962C0D0-9744-4492-9A27-18902D02FF46}" dt="2024-07-31T03:11:21.868" v="2954" actId="1076"/>
          <ac:spMkLst>
            <pc:docMk/>
            <pc:sldMk cId="2825799462" sldId="871"/>
            <ac:spMk id="3" creationId="{D53E6478-C880-47C5-99EF-BF94FA10664E}"/>
          </ac:spMkLst>
        </pc:spChg>
        <pc:spChg chg="mod">
          <ac:chgData name="Kaito Minohara" userId="ac87ec2ca28dc010" providerId="LiveId" clId="{4962C0D0-9744-4492-9A27-18902D02FF46}" dt="2024-07-31T03:11:15.230" v="2953" actId="14100"/>
          <ac:spMkLst>
            <pc:docMk/>
            <pc:sldMk cId="2825799462" sldId="871"/>
            <ac:spMk id="4" creationId="{44251CE0-D60E-487D-A6D5-DA38C697134B}"/>
          </ac:spMkLst>
        </pc:spChg>
        <pc:spChg chg="mod">
          <ac:chgData name="Kaito Minohara" userId="ac87ec2ca28dc010" providerId="LiveId" clId="{4962C0D0-9744-4492-9A27-18902D02FF46}" dt="2024-07-31T03:11:30.518" v="2957" actId="1076"/>
          <ac:spMkLst>
            <pc:docMk/>
            <pc:sldMk cId="2825799462" sldId="871"/>
            <ac:spMk id="5" creationId="{ADF18F04-0226-4378-8808-F5A7D2700F91}"/>
          </ac:spMkLst>
        </pc:spChg>
        <pc:spChg chg="add mod">
          <ac:chgData name="Kaito Minohara" userId="ac87ec2ca28dc010" providerId="LiveId" clId="{4962C0D0-9744-4492-9A27-18902D02FF46}" dt="2024-07-31T03:11:48.452" v="2961" actId="1076"/>
          <ac:spMkLst>
            <pc:docMk/>
            <pc:sldMk cId="2825799462" sldId="871"/>
            <ac:spMk id="7" creationId="{59D61487-CA8E-69E3-2F55-F54B54FD5C5F}"/>
          </ac:spMkLst>
        </pc:spChg>
        <pc:spChg chg="mod">
          <ac:chgData name="Kaito Minohara" userId="ac87ec2ca28dc010" providerId="LiveId" clId="{4962C0D0-9744-4492-9A27-18902D02FF46}" dt="2024-07-31T03:11:21.868" v="2954" actId="1076"/>
          <ac:spMkLst>
            <pc:docMk/>
            <pc:sldMk cId="2825799462" sldId="871"/>
            <ac:spMk id="8" creationId="{3D47C820-3AA5-49D4-ADB4-54594FF527D5}"/>
          </ac:spMkLst>
        </pc:spChg>
        <pc:spChg chg="mod">
          <ac:chgData name="Kaito Minohara" userId="ac87ec2ca28dc010" providerId="LiveId" clId="{4962C0D0-9744-4492-9A27-18902D02FF46}" dt="2024-07-31T03:11:21.868" v="2954" actId="1076"/>
          <ac:spMkLst>
            <pc:docMk/>
            <pc:sldMk cId="2825799462" sldId="871"/>
            <ac:spMk id="9" creationId="{B3577604-E638-4840-A8DB-E20F3202E0EF}"/>
          </ac:spMkLst>
        </pc:spChg>
        <pc:spChg chg="mod">
          <ac:chgData name="Kaito Minohara" userId="ac87ec2ca28dc010" providerId="LiveId" clId="{4962C0D0-9744-4492-9A27-18902D02FF46}" dt="2024-07-31T03:11:21.868" v="2954" actId="1076"/>
          <ac:spMkLst>
            <pc:docMk/>
            <pc:sldMk cId="2825799462" sldId="871"/>
            <ac:spMk id="10" creationId="{D3544737-6B1D-4AE3-92A5-2E6CC8FFDA9B}"/>
          </ac:spMkLst>
        </pc:spChg>
        <pc:spChg chg="add mod">
          <ac:chgData name="Kaito Minohara" userId="ac87ec2ca28dc010" providerId="LiveId" clId="{4962C0D0-9744-4492-9A27-18902D02FF46}" dt="2024-07-31T03:11:44.694" v="2960" actId="1076"/>
          <ac:spMkLst>
            <pc:docMk/>
            <pc:sldMk cId="2825799462" sldId="871"/>
            <ac:spMk id="11" creationId="{CEB1A7EC-4AB6-B22E-5DF8-13CFCA00DFF3}"/>
          </ac:spMkLst>
        </pc:spChg>
        <pc:spChg chg="add mod">
          <ac:chgData name="Kaito Minohara" userId="ac87ec2ca28dc010" providerId="LiveId" clId="{4962C0D0-9744-4492-9A27-18902D02FF46}" dt="2024-07-31T03:11:41.076" v="2959" actId="1076"/>
          <ac:spMkLst>
            <pc:docMk/>
            <pc:sldMk cId="2825799462" sldId="871"/>
            <ac:spMk id="13" creationId="{CBAE0AE6-AC3A-2719-5AA9-FFA558142612}"/>
          </ac:spMkLst>
        </pc:spChg>
        <pc:spChg chg="add mod">
          <ac:chgData name="Kaito Minohara" userId="ac87ec2ca28dc010" providerId="LiveId" clId="{4962C0D0-9744-4492-9A27-18902D02FF46}" dt="2024-07-31T03:15:20.042" v="3286" actId="1076"/>
          <ac:spMkLst>
            <pc:docMk/>
            <pc:sldMk cId="2825799462" sldId="871"/>
            <ac:spMk id="21" creationId="{A41E3637-F89E-E6BA-2C29-6D7355B58AEC}"/>
          </ac:spMkLst>
        </pc:spChg>
        <pc:picChg chg="add mod">
          <ac:chgData name="Kaito Minohara" userId="ac87ec2ca28dc010" providerId="LiveId" clId="{4962C0D0-9744-4492-9A27-18902D02FF46}" dt="2024-07-31T03:12:49.780" v="2970" actId="208"/>
          <ac:picMkLst>
            <pc:docMk/>
            <pc:sldMk cId="2825799462" sldId="871"/>
            <ac:picMk id="6" creationId="{FB40F1C6-83F0-079A-3EC3-08F8F2BFFC88}"/>
          </ac:picMkLst>
        </pc:picChg>
        <pc:picChg chg="mod">
          <ac:chgData name="Kaito Minohara" userId="ac87ec2ca28dc010" providerId="LiveId" clId="{4962C0D0-9744-4492-9A27-18902D02FF46}" dt="2024-07-31T03:11:24.812" v="2955" actId="1076"/>
          <ac:picMkLst>
            <pc:docMk/>
            <pc:sldMk cId="2825799462" sldId="871"/>
            <ac:picMk id="12" creationId="{C88E9290-658B-4A5C-885F-445A2F3E8A96}"/>
          </ac:picMkLst>
        </pc:picChg>
        <pc:picChg chg="mod">
          <ac:chgData name="Kaito Minohara" userId="ac87ec2ca28dc010" providerId="LiveId" clId="{4962C0D0-9744-4492-9A27-18902D02FF46}" dt="2024-07-31T03:11:21.868" v="2954" actId="1076"/>
          <ac:picMkLst>
            <pc:docMk/>
            <pc:sldMk cId="2825799462" sldId="871"/>
            <ac:picMk id="16" creationId="{13C66E1B-D554-434B-87EF-E9EA454D53AC}"/>
          </ac:picMkLst>
        </pc:picChg>
        <pc:cxnChg chg="add mod">
          <ac:chgData name="Kaito Minohara" userId="ac87ec2ca28dc010" providerId="LiveId" clId="{4962C0D0-9744-4492-9A27-18902D02FF46}" dt="2024-07-31T03:12:21.118" v="2966" actId="1582"/>
          <ac:cxnSpMkLst>
            <pc:docMk/>
            <pc:sldMk cId="2825799462" sldId="871"/>
            <ac:cxnSpMk id="15" creationId="{52824CCB-42C4-A649-C4E3-6A9F9010E9D7}"/>
          </ac:cxnSpMkLst>
        </pc:cxnChg>
        <pc:cxnChg chg="add mod">
          <ac:chgData name="Kaito Minohara" userId="ac87ec2ca28dc010" providerId="LiveId" clId="{4962C0D0-9744-4492-9A27-18902D02FF46}" dt="2024-07-31T03:12:41.112" v="2969" actId="1582"/>
          <ac:cxnSpMkLst>
            <pc:docMk/>
            <pc:sldMk cId="2825799462" sldId="871"/>
            <ac:cxnSpMk id="20" creationId="{743140B8-0517-775B-48BC-22EF86FC2BD0}"/>
          </ac:cxnSpMkLst>
        </pc:cxnChg>
      </pc:sldChg>
      <pc:sldChg chg="addSp delSp modSp add mod">
        <pc:chgData name="Kaito Minohara" userId="ac87ec2ca28dc010" providerId="LiveId" clId="{4962C0D0-9744-4492-9A27-18902D02FF46}" dt="2024-07-31T03:26:43.490" v="3787" actId="14100"/>
        <pc:sldMkLst>
          <pc:docMk/>
          <pc:sldMk cId="1244559117" sldId="872"/>
        </pc:sldMkLst>
        <pc:spChg chg="mod">
          <ac:chgData name="Kaito Minohara" userId="ac87ec2ca28dc010" providerId="LiveId" clId="{4962C0D0-9744-4492-9A27-18902D02FF46}" dt="2024-07-31T03:19:35.648" v="3454" actId="14100"/>
          <ac:spMkLst>
            <pc:docMk/>
            <pc:sldMk cId="1244559117" sldId="872"/>
            <ac:spMk id="3" creationId="{B2FAAE7F-CB12-4A60-B7C9-FDD17BF89FA7}"/>
          </ac:spMkLst>
        </pc:spChg>
        <pc:spChg chg="mod">
          <ac:chgData name="Kaito Minohara" userId="ac87ec2ca28dc010" providerId="LiveId" clId="{4962C0D0-9744-4492-9A27-18902D02FF46}" dt="2024-07-31T03:23:24.022" v="3488" actId="14100"/>
          <ac:spMkLst>
            <pc:docMk/>
            <pc:sldMk cId="1244559117" sldId="872"/>
            <ac:spMk id="4" creationId="{0A10D776-0656-4CFB-BE5C-8D673724C8C4}"/>
          </ac:spMkLst>
        </pc:spChg>
        <pc:spChg chg="mod">
          <ac:chgData name="Kaito Minohara" userId="ac87ec2ca28dc010" providerId="LiveId" clId="{4962C0D0-9744-4492-9A27-18902D02FF46}" dt="2024-07-31T03:26:27.392" v="3783" actId="20577"/>
          <ac:spMkLst>
            <pc:docMk/>
            <pc:sldMk cId="1244559117" sldId="872"/>
            <ac:spMk id="5" creationId="{341C9146-BB2B-421F-8196-F727289849AD}"/>
          </ac:spMkLst>
        </pc:spChg>
        <pc:spChg chg="mod">
          <ac:chgData name="Kaito Minohara" userId="ac87ec2ca28dc010" providerId="LiveId" clId="{4962C0D0-9744-4492-9A27-18902D02FF46}" dt="2024-07-31T03:24:34.197" v="3504" actId="1076"/>
          <ac:spMkLst>
            <pc:docMk/>
            <pc:sldMk cId="1244559117" sldId="872"/>
            <ac:spMk id="9" creationId="{26A3D1A7-BE94-4E2B-898E-3925F047074A}"/>
          </ac:spMkLst>
        </pc:spChg>
        <pc:spChg chg="add mod">
          <ac:chgData name="Kaito Minohara" userId="ac87ec2ca28dc010" providerId="LiveId" clId="{4962C0D0-9744-4492-9A27-18902D02FF46}" dt="2024-07-31T03:20:27.328" v="3463" actId="1076"/>
          <ac:spMkLst>
            <pc:docMk/>
            <pc:sldMk cId="1244559117" sldId="872"/>
            <ac:spMk id="10" creationId="{893DCA97-60D2-B9CB-7EE9-C026BA44794C}"/>
          </ac:spMkLst>
        </pc:spChg>
        <pc:spChg chg="mod">
          <ac:chgData name="Kaito Minohara" userId="ac87ec2ca28dc010" providerId="LiveId" clId="{4962C0D0-9744-4492-9A27-18902D02FF46}" dt="2024-07-31T03:26:43.490" v="3787" actId="14100"/>
          <ac:spMkLst>
            <pc:docMk/>
            <pc:sldMk cId="1244559117" sldId="872"/>
            <ac:spMk id="11" creationId="{38DF28AD-C4D9-45B6-9CA0-410477EA795B}"/>
          </ac:spMkLst>
        </pc:spChg>
        <pc:spChg chg="add mod">
          <ac:chgData name="Kaito Minohara" userId="ac87ec2ca28dc010" providerId="LiveId" clId="{4962C0D0-9744-4492-9A27-18902D02FF46}" dt="2024-07-31T03:24:30.907" v="3503" actId="1076"/>
          <ac:spMkLst>
            <pc:docMk/>
            <pc:sldMk cId="1244559117" sldId="872"/>
            <ac:spMk id="15" creationId="{D282462F-9565-4CB9-942C-5B4AF7D5FF94}"/>
          </ac:spMkLst>
        </pc:spChg>
        <pc:spChg chg="mod">
          <ac:chgData name="Kaito Minohara" userId="ac87ec2ca28dc010" providerId="LiveId" clId="{4962C0D0-9744-4492-9A27-18902D02FF46}" dt="2024-07-31T03:24:48.439" v="3507" actId="14100"/>
          <ac:spMkLst>
            <pc:docMk/>
            <pc:sldMk cId="1244559117" sldId="872"/>
            <ac:spMk id="18" creationId="{629B8B19-1889-4DA4-A42E-29DF6938C26C}"/>
          </ac:spMkLst>
        </pc:spChg>
        <pc:picChg chg="add mod">
          <ac:chgData name="Kaito Minohara" userId="ac87ec2ca28dc010" providerId="LiveId" clId="{4962C0D0-9744-4492-9A27-18902D02FF46}" dt="2024-07-31T03:16:39.075" v="3296"/>
          <ac:picMkLst>
            <pc:docMk/>
            <pc:sldMk cId="1244559117" sldId="872"/>
            <ac:picMk id="6" creationId="{D2701E93-A1D3-4A37-915E-3470EB315A7F}"/>
          </ac:picMkLst>
        </pc:picChg>
        <pc:picChg chg="add mod ord">
          <ac:chgData name="Kaito Minohara" userId="ac87ec2ca28dc010" providerId="LiveId" clId="{4962C0D0-9744-4492-9A27-18902D02FF46}" dt="2024-07-31T03:26:37.110" v="3785" actId="167"/>
          <ac:picMkLst>
            <pc:docMk/>
            <pc:sldMk cId="1244559117" sldId="872"/>
            <ac:picMk id="8" creationId="{66680646-126D-CFEB-737B-B5BFCC34F6E6}"/>
          </ac:picMkLst>
        </pc:picChg>
        <pc:picChg chg="del">
          <ac:chgData name="Kaito Minohara" userId="ac87ec2ca28dc010" providerId="LiveId" clId="{4962C0D0-9744-4492-9A27-18902D02FF46}" dt="2024-07-31T03:16:16.654" v="3292" actId="21"/>
          <ac:picMkLst>
            <pc:docMk/>
            <pc:sldMk cId="1244559117" sldId="872"/>
            <ac:picMk id="13" creationId="{D2701E93-A1D3-4A37-915E-3470EB315A7F}"/>
          </ac:picMkLst>
        </pc:picChg>
        <pc:picChg chg="add mod ord">
          <ac:chgData name="Kaito Minohara" userId="ac87ec2ca28dc010" providerId="LiveId" clId="{4962C0D0-9744-4492-9A27-18902D02FF46}" dt="2024-07-31T03:24:27.917" v="3502" actId="1076"/>
          <ac:picMkLst>
            <pc:docMk/>
            <pc:sldMk cId="1244559117" sldId="872"/>
            <ac:picMk id="14" creationId="{975B08AE-0E82-2619-6576-B80C9AEF6994}"/>
          </ac:picMkLst>
        </pc:picChg>
        <pc:picChg chg="del">
          <ac:chgData name="Kaito Minohara" userId="ac87ec2ca28dc010" providerId="LiveId" clId="{4962C0D0-9744-4492-9A27-18902D02FF46}" dt="2024-07-31T03:16:13.688" v="3290" actId="21"/>
          <ac:picMkLst>
            <pc:docMk/>
            <pc:sldMk cId="1244559117" sldId="872"/>
            <ac:picMk id="17" creationId="{68E6CA42-24FC-4652-A0E0-AC80C5BE5104}"/>
          </ac:picMkLst>
        </pc:picChg>
        <pc:picChg chg="del">
          <ac:chgData name="Kaito Minohara" userId="ac87ec2ca28dc010" providerId="LiveId" clId="{4962C0D0-9744-4492-9A27-18902D02FF46}" dt="2024-07-31T03:16:14.809" v="3291" actId="21"/>
          <ac:picMkLst>
            <pc:docMk/>
            <pc:sldMk cId="1244559117" sldId="872"/>
            <ac:picMk id="20" creationId="{1585C093-72FD-414B-9966-4E9E839C744E}"/>
          </ac:picMkLst>
        </pc:picChg>
        <pc:picChg chg="add mod ord">
          <ac:chgData name="Kaito Minohara" userId="ac87ec2ca28dc010" providerId="LiveId" clId="{4962C0D0-9744-4492-9A27-18902D02FF46}" dt="2024-07-31T03:25:22.811" v="3581" actId="208"/>
          <ac:picMkLst>
            <pc:docMk/>
            <pc:sldMk cId="1244559117" sldId="872"/>
            <ac:picMk id="22" creationId="{DF01542F-4796-1465-CA40-D0E5C2A9F479}"/>
          </ac:picMkLst>
        </pc:picChg>
        <pc:picChg chg="add del mod">
          <ac:chgData name="Kaito Minohara" userId="ac87ec2ca28dc010" providerId="LiveId" clId="{4962C0D0-9744-4492-9A27-18902D02FF46}" dt="2024-07-31T03:16:53.915" v="3302" actId="21"/>
          <ac:picMkLst>
            <pc:docMk/>
            <pc:sldMk cId="1244559117" sldId="872"/>
            <ac:picMk id="1026" creationId="{76573B02-FFB8-277A-E972-B774B48C9031}"/>
          </ac:picMkLst>
        </pc:picChg>
        <pc:picChg chg="add mod">
          <ac:chgData name="Kaito Minohara" userId="ac87ec2ca28dc010" providerId="LiveId" clId="{4962C0D0-9744-4492-9A27-18902D02FF46}" dt="2024-07-31T03:20:32.618" v="3464" actId="1076"/>
          <ac:picMkLst>
            <pc:docMk/>
            <pc:sldMk cId="1244559117" sldId="872"/>
            <ac:picMk id="1028" creationId="{691649F6-939C-297C-62ED-8B8576E087FB}"/>
          </ac:picMkLst>
        </pc:picChg>
        <pc:cxnChg chg="add mod">
          <ac:chgData name="Kaito Minohara" userId="ac87ec2ca28dc010" providerId="LiveId" clId="{4962C0D0-9744-4492-9A27-18902D02FF46}" dt="2024-07-31T03:24:40.300" v="3505" actId="1076"/>
          <ac:cxnSpMkLst>
            <pc:docMk/>
            <pc:sldMk cId="1244559117" sldId="872"/>
            <ac:cxnSpMk id="19" creationId="{E012038B-B99A-2D3F-8EDB-A8759A0FD066}"/>
          </ac:cxnSpMkLst>
        </pc:cxnChg>
      </pc:sldChg>
    </pc:docChg>
  </pc:docChgLst>
  <pc:docChgLst>
    <pc:chgData name="吉野 佑哉" userId="S::asoc0186@kagawa-u.ac.jp::e952d8db-d200-4c9b-8c1d-fc73cc49a351" providerId="AD" clId="Web-{CA86130F-4393-66A7-4731-D93C3BDF5FAD}"/>
    <pc:docChg chg="modSld">
      <pc:chgData name="吉野 佑哉" userId="S::asoc0186@kagawa-u.ac.jp::e952d8db-d200-4c9b-8c1d-fc73cc49a351" providerId="AD" clId="Web-{CA86130F-4393-66A7-4731-D93C3BDF5FAD}" dt="2022-04-07T07:56:46.758" v="2" actId="20577"/>
      <pc:docMkLst>
        <pc:docMk/>
      </pc:docMkLst>
      <pc:sldChg chg="modSp">
        <pc:chgData name="吉野 佑哉" userId="S::asoc0186@kagawa-u.ac.jp::e952d8db-d200-4c9b-8c1d-fc73cc49a351" providerId="AD" clId="Web-{CA86130F-4393-66A7-4731-D93C3BDF5FAD}" dt="2022-04-07T07:56:46.758" v="2" actId="20577"/>
        <pc:sldMkLst>
          <pc:docMk/>
          <pc:sldMk cId="794779073" sldId="802"/>
        </pc:sldMkLst>
        <pc:spChg chg="mod">
          <ac:chgData name="吉野 佑哉" userId="S::asoc0186@kagawa-u.ac.jp::e952d8db-d200-4c9b-8c1d-fc73cc49a351" providerId="AD" clId="Web-{CA86130F-4393-66A7-4731-D93C3BDF5FAD}" dt="2022-04-07T07:56:46.758" v="2" actId="20577"/>
          <ac:spMkLst>
            <pc:docMk/>
            <pc:sldMk cId="794779073" sldId="802"/>
            <ac:spMk id="3" creationId="{92D6FB44-C55C-4BDD-89D3-3C18B0DA5428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3077791" cy="512367"/>
          </a:xfrm>
          <a:prstGeom prst="rect">
            <a:avLst/>
          </a:prstGeom>
        </p:spPr>
        <p:txBody>
          <a:bodyPr vert="horz" lIns="95498" tIns="47749" rIns="95498" bIns="47749" rtlCol="0"/>
          <a:lstStyle>
            <a:lvl1pPr algn="l" eaLnBrk="1" hangingPunct="1">
              <a:defRPr sz="1200"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</a:lstStyle>
          <a:p>
            <a:pPr>
              <a:defRPr/>
            </a:pPr>
            <a:endParaRPr lang="ja-JP" altLang="en-US" dirty="0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quarter" idx="1"/>
          </p:nvPr>
        </p:nvSpPr>
        <p:spPr>
          <a:xfrm>
            <a:off x="4024682" y="1"/>
            <a:ext cx="3077791" cy="512367"/>
          </a:xfrm>
          <a:prstGeom prst="rect">
            <a:avLst/>
          </a:prstGeom>
        </p:spPr>
        <p:txBody>
          <a:bodyPr vert="horz" lIns="95498" tIns="47749" rIns="95498" bIns="47749" rtlCol="0"/>
          <a:lstStyle>
            <a:lvl1pPr algn="r" eaLnBrk="1" hangingPunct="1">
              <a:defRPr sz="1200"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</a:lstStyle>
          <a:p>
            <a:pPr>
              <a:defRPr/>
            </a:pPr>
            <a:fld id="{146F1DF5-34EA-40C3-A8BA-F42CFFD0C806}" type="datetimeFigureOut">
              <a:rPr lang="ja-JP" altLang="en-US"/>
              <a:t>2024/7/31</a:t>
            </a:fld>
            <a:endParaRPr lang="ja-JP" altLang="en-US" dirty="0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2"/>
          </p:nvPr>
        </p:nvSpPr>
        <p:spPr>
          <a:xfrm>
            <a:off x="0" y="9720656"/>
            <a:ext cx="3077791" cy="512367"/>
          </a:xfrm>
          <a:prstGeom prst="rect">
            <a:avLst/>
          </a:prstGeom>
        </p:spPr>
        <p:txBody>
          <a:bodyPr vert="horz" lIns="95498" tIns="47749" rIns="95498" bIns="47749" rtlCol="0" anchor="b"/>
          <a:lstStyle>
            <a:lvl1pPr algn="l" eaLnBrk="1" hangingPunct="1">
              <a:defRPr sz="1200"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</a:lstStyle>
          <a:p>
            <a:pPr>
              <a:defRPr/>
            </a:pPr>
            <a:endParaRPr lang="ja-JP" altLang="en-US" dirty="0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3"/>
          </p:nvPr>
        </p:nvSpPr>
        <p:spPr>
          <a:xfrm>
            <a:off x="4024682" y="9720656"/>
            <a:ext cx="3077791" cy="512367"/>
          </a:xfrm>
          <a:prstGeom prst="rect">
            <a:avLst/>
          </a:prstGeom>
        </p:spPr>
        <p:txBody>
          <a:bodyPr vert="horz" wrap="square" lIns="95498" tIns="47749" rIns="95498" bIns="47749" numCol="1" anchor="b" anchorCtr="0" compatLnSpc="1"/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4F661B3D-B05C-4962-AD58-9C61039EF542}" type="slidenum">
              <a:rPr lang="ja-JP" altLang="en-US"/>
              <a:t>‹#›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1"/>
            <a:ext cx="3077791" cy="51236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678" tIns="47339" rIns="94678" bIns="47339" numCol="1" anchor="t" anchorCtr="0" compatLnSpc="1"/>
          <a:lstStyle>
            <a:lvl1pPr defTabSz="948055" eaLnBrk="1" hangingPunct="1">
              <a:defRPr sz="1200" b="0"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24682" y="1"/>
            <a:ext cx="3077791" cy="51236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678" tIns="47339" rIns="94678" bIns="47339" numCol="1" anchor="t" anchorCtr="0" compatLnSpc="1"/>
          <a:lstStyle>
            <a:lvl1pPr algn="r" defTabSz="948055" eaLnBrk="1" hangingPunct="1">
              <a:defRPr sz="1200" b="0"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20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98538" y="769938"/>
            <a:ext cx="5111750" cy="38354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11362" y="4861124"/>
            <a:ext cx="5681341" cy="460493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678" tIns="47339" rIns="94678" bIns="47339" numCol="1" anchor="t" anchorCtr="0" compatLnSpc="1"/>
          <a:lstStyle/>
          <a:p>
            <a:pPr lvl="0"/>
            <a:r>
              <a:rPr lang="ja-JP" altLang="en-US" noProof="0" dirty="0"/>
              <a:t>マスタ テキストの書式設定</a:t>
            </a:r>
          </a:p>
          <a:p>
            <a:pPr lvl="1"/>
            <a:r>
              <a:rPr lang="ja-JP" altLang="en-US" noProof="0" dirty="0"/>
              <a:t>第 </a:t>
            </a:r>
            <a:r>
              <a:rPr lang="en-US" altLang="ja-JP" noProof="0" dirty="0"/>
              <a:t>2 </a:t>
            </a:r>
            <a:r>
              <a:rPr lang="ja-JP" altLang="en-US" noProof="0" dirty="0"/>
              <a:t>レベル</a:t>
            </a:r>
          </a:p>
          <a:p>
            <a:pPr lvl="2"/>
            <a:r>
              <a:rPr lang="ja-JP" altLang="en-US" noProof="0" dirty="0"/>
              <a:t>第 </a:t>
            </a:r>
            <a:r>
              <a:rPr lang="en-US" altLang="ja-JP" noProof="0" dirty="0"/>
              <a:t>3 </a:t>
            </a:r>
            <a:r>
              <a:rPr lang="ja-JP" altLang="en-US" noProof="0" dirty="0"/>
              <a:t>レベル</a:t>
            </a:r>
          </a:p>
          <a:p>
            <a:pPr lvl="3"/>
            <a:r>
              <a:rPr lang="ja-JP" altLang="en-US" noProof="0" dirty="0"/>
              <a:t>第 </a:t>
            </a:r>
            <a:r>
              <a:rPr lang="en-US" altLang="ja-JP" noProof="0" dirty="0"/>
              <a:t>4 </a:t>
            </a:r>
            <a:r>
              <a:rPr lang="ja-JP" altLang="en-US" noProof="0" dirty="0"/>
              <a:t>レベル</a:t>
            </a:r>
          </a:p>
          <a:p>
            <a:pPr lvl="4"/>
            <a:r>
              <a:rPr lang="ja-JP" altLang="en-US" noProof="0" dirty="0"/>
              <a:t>第 </a:t>
            </a:r>
            <a:r>
              <a:rPr lang="en-US" altLang="ja-JP" noProof="0" dirty="0"/>
              <a:t>5 </a:t>
            </a:r>
            <a:r>
              <a:rPr lang="ja-JP" altLang="en-US" noProof="0" dirty="0"/>
              <a:t>レベル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720656"/>
            <a:ext cx="3077791" cy="51236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678" tIns="47339" rIns="94678" bIns="47339" numCol="1" anchor="b" anchorCtr="0" compatLnSpc="1"/>
          <a:lstStyle>
            <a:lvl1pPr defTabSz="948055" eaLnBrk="1" hangingPunct="1">
              <a:defRPr sz="1200" b="0"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</a:lstStyle>
          <a:p>
            <a:pPr>
              <a:defRPr/>
            </a:pPr>
            <a:endParaRPr lang="en-US" altLang="ja-JP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050" kern="1200">
        <a:solidFill>
          <a:schemeClr val="tx1"/>
        </a:solidFill>
        <a:latin typeface="Arial" panose="020B0604020202020204" pitchFamily="34" charset="0"/>
        <a:ea typeface="ＭＳ Ｐ明朝" panose="02020600040205080304" pitchFamily="18" charset="-128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050" kern="1200">
        <a:solidFill>
          <a:schemeClr val="tx1"/>
        </a:solidFill>
        <a:latin typeface="Arial" panose="020B0604020202020204" pitchFamily="34" charset="0"/>
        <a:ea typeface="ＭＳ Ｐ明朝" panose="02020600040205080304" pitchFamily="18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050" kern="1200">
        <a:solidFill>
          <a:schemeClr val="tx1"/>
        </a:solidFill>
        <a:latin typeface="Arial" panose="020B0604020202020204" pitchFamily="34" charset="0"/>
        <a:ea typeface="ＭＳ Ｐ明朝" panose="02020600040205080304" pitchFamily="18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050" kern="1200">
        <a:solidFill>
          <a:schemeClr val="tx1"/>
        </a:solidFill>
        <a:latin typeface="Arial" panose="020B0604020202020204" pitchFamily="34" charset="0"/>
        <a:ea typeface="ＭＳ Ｐ明朝" panose="02020600040205080304" pitchFamily="18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050" kern="1200">
        <a:solidFill>
          <a:schemeClr val="tx1"/>
        </a:solidFill>
        <a:latin typeface="Arial" panose="020B0604020202020204" pitchFamily="34" charset="0"/>
        <a:ea typeface="ＭＳ Ｐ明朝" panose="02020600040205080304" pitchFamily="18" charset="-128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4910992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2904926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34"/>
            <a:ext cx="7772400" cy="655633"/>
          </a:xfrm>
          <a:prstGeom prst="rect">
            <a:avLst/>
          </a:prstGeom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メイリオ" panose="020B0604030504040204" pitchFamily="34" charset="-128"/>
                <a:ea typeface="メイリオ" panose="020B0604030504040204" pitchFamily="34" charset="-128"/>
              </a:defRPr>
            </a:lvl1pPr>
          </a:lstStyle>
          <a:p>
            <a:r>
              <a:rPr lang="ja-JP" altLang="en-US" dirty="0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latin typeface="メイリオ" panose="020B0604030504040204" pitchFamily="34" charset="-128"/>
                <a:ea typeface="メイリオ" panose="020B0604030504040204" pitchFamily="34" charset="-128"/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ja-JP" altLang="en-US"/>
              <a:t>マスター サブタイトルの書式設定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メイリオ" panose="020B0604030504040204" pitchFamily="34" charset="-128"/>
                <a:ea typeface="メイリオ" panose="020B0604030504040204" pitchFamily="34" charset="-128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34" charset="-128"/>
              <a:ea typeface="メイリオ" panose="020B0604030504040204" pitchFamily="34" charset="-128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メイリオ" panose="020B0604030504040204" pitchFamily="34" charset="-128"/>
                <a:ea typeface="メイリオ" panose="020B0604030504040204" pitchFamily="34" charset="-128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34" charset="-128"/>
              <a:ea typeface="メイリオ" panose="020B0604030504040204" pitchFamily="34" charset="-128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メイリオ" panose="020B0604030504040204" pitchFamily="34" charset="-128"/>
                <a:ea typeface="メイリオ" panose="020B0604030504040204" pitchFamily="34" charset="-128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1349D94-1666-48F0-A452-68F7A8157D63}" type="slidenum">
              <a:rPr kumimoji="1" lang="en-US" altLang="ja-JP" sz="1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34" charset="-128"/>
                <a:ea typeface="メイリオ" panose="020B0604030504040204" pitchFamily="34" charset="-128"/>
                <a:cs typeface="+mn-cs"/>
              </a:rPr>
              <a:t>‹#›</a:t>
            </a:fld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34" charset="-128"/>
              <a:ea typeface="メイリオ" panose="020B0604030504040204" pitchFamily="34" charset="-128"/>
              <a:cs typeface="+mn-cs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982345"/>
            <a:ext cx="7772400" cy="655633"/>
          </a:xfrm>
          <a:prstGeom prst="rect">
            <a:avLst/>
          </a:prstGeom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メイリオ" panose="020B0604030504040204" pitchFamily="34" charset="-128"/>
                <a:ea typeface="メイリオ" panose="020B0604030504040204" pitchFamily="34" charset="-128"/>
              </a:defRPr>
            </a:lvl1pPr>
          </a:lstStyle>
          <a:p>
            <a:r>
              <a:rPr lang="ja-JP" altLang="en-US" dirty="0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latin typeface="メイリオ" panose="020B0604030504040204" pitchFamily="34" charset="-128"/>
                <a:ea typeface="メイリオ" panose="020B0604030504040204" pitchFamily="34" charset="-128"/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ja-JP" altLang="en-US"/>
              <a:t>マスター サブタイトルの書式設定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メイリオ" panose="020B0604030504040204" pitchFamily="34" charset="-128"/>
                <a:ea typeface="メイリオ" panose="020B0604030504040204" pitchFamily="34" charset="-128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34" charset="-128"/>
              <a:ea typeface="メイリオ" panose="020B0604030504040204" pitchFamily="34" charset="-128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メイリオ" panose="020B0604030504040204" pitchFamily="34" charset="-128"/>
                <a:ea typeface="メイリオ" panose="020B0604030504040204" pitchFamily="34" charset="-128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34" charset="-128"/>
              <a:ea typeface="メイリオ" panose="020B0604030504040204" pitchFamily="34" charset="-128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メイリオ" panose="020B0604030504040204" pitchFamily="34" charset="-128"/>
                <a:ea typeface="メイリオ" panose="020B0604030504040204" pitchFamily="34" charset="-128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1349D94-1666-48F0-A452-68F7A8157D63}" type="slidenum">
              <a:rPr kumimoji="1" lang="en-US" altLang="ja-JP" sz="1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34" charset="-128"/>
                <a:ea typeface="メイリオ" panose="020B0604030504040204" pitchFamily="34" charset="-128"/>
                <a:cs typeface="+mn-cs"/>
              </a:rPr>
              <a:t>‹#›</a:t>
            </a:fld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34" charset="-128"/>
              <a:ea typeface="メイリオ" panose="020B060403050404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241077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0" y="68627"/>
            <a:ext cx="8229600" cy="571480"/>
          </a:xfrm>
          <a:prstGeom prst="rect">
            <a:avLst/>
          </a:prstGeom>
        </p:spPr>
        <p:txBody>
          <a:bodyPr/>
          <a:lstStyle>
            <a:lvl1pPr algn="l">
              <a:defRPr sz="2400">
                <a:solidFill>
                  <a:schemeClr val="tx1"/>
                </a:solidFill>
                <a:latin typeface="メイリオ" panose="020B0604030504040204" pitchFamily="34" charset="-128"/>
                <a:ea typeface="メイリオ" panose="020B0604030504040204" pitchFamily="34" charset="-128"/>
                <a:cs typeface="メイリオ" panose="020B0604030504040204" pitchFamily="34" charset="-128"/>
              </a:defRPr>
            </a:lvl1pPr>
          </a:lstStyle>
          <a:p>
            <a:r>
              <a:rPr lang="ja-JP" altLang="en-US" dirty="0"/>
              <a:t>マスター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214283" y="933797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>
                <a:latin typeface="メイリオ" panose="020B0604030504040204" pitchFamily="34" charset="-128"/>
                <a:ea typeface="メイリオ" panose="020B0604030504040204" pitchFamily="34" charset="-128"/>
                <a:cs typeface="メイリオ" panose="020B0604030504040204" pitchFamily="34" charset="-128"/>
              </a:defRPr>
            </a:lvl1pPr>
            <a:lvl2pPr>
              <a:defRPr>
                <a:latin typeface="メイリオ" panose="020B0604030504040204" pitchFamily="34" charset="-128"/>
                <a:ea typeface="メイリオ" panose="020B0604030504040204" pitchFamily="34" charset="-128"/>
                <a:cs typeface="メイリオ" panose="020B0604030504040204" pitchFamily="34" charset="-128"/>
              </a:defRPr>
            </a:lvl2pPr>
            <a:lvl3pPr>
              <a:defRPr>
                <a:latin typeface="メイリオ" panose="020B0604030504040204" pitchFamily="34" charset="-128"/>
                <a:ea typeface="メイリオ" panose="020B0604030504040204" pitchFamily="34" charset="-128"/>
                <a:cs typeface="メイリオ" panose="020B0604030504040204" pitchFamily="34" charset="-128"/>
              </a:defRPr>
            </a:lvl3pPr>
            <a:lvl4pPr>
              <a:defRPr>
                <a:latin typeface="メイリオ" panose="020B0604030504040204" pitchFamily="34" charset="-128"/>
                <a:ea typeface="メイリオ" panose="020B0604030504040204" pitchFamily="34" charset="-128"/>
                <a:cs typeface="メイリオ" panose="020B0604030504040204" pitchFamily="34" charset="-128"/>
              </a:defRPr>
            </a:lvl4pPr>
            <a:lvl5pPr>
              <a:defRPr>
                <a:latin typeface="メイリオ" panose="020B0604030504040204" pitchFamily="34" charset="-128"/>
                <a:ea typeface="メイリオ" panose="020B0604030504040204" pitchFamily="34" charset="-128"/>
                <a:cs typeface="メイリオ" panose="020B0604030504040204" pitchFamily="34" charset="-128"/>
              </a:defRPr>
            </a:lvl5pPr>
          </a:lstStyle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メイリオ" panose="020B0604030504040204" pitchFamily="34" charset="-128"/>
                <a:ea typeface="メイリオ" panose="020B0604030504040204" pitchFamily="34" charset="-128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ja-JP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34" charset="-128"/>
              <a:ea typeface="メイリオ" panose="020B0604030504040204" pitchFamily="34" charset="-128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メイリオ" panose="020B0604030504040204" pitchFamily="34" charset="-128"/>
                <a:ea typeface="メイリオ" panose="020B0604030504040204" pitchFamily="34" charset="-128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34" charset="-128"/>
              <a:ea typeface="メイリオ" panose="020B0604030504040204" pitchFamily="34" charset="-128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メイリオ" panose="020B0604030504040204" pitchFamily="34" charset="-128"/>
                <a:ea typeface="メイリオ" panose="020B0604030504040204" pitchFamily="34" charset="-128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4810BE5-3EAD-41A9-A076-6DBDCC41897E}" type="slidenum">
              <a:rPr kumimoji="1" lang="en-US" altLang="ja-JP" sz="1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34" charset="-128"/>
                <a:ea typeface="メイリオ" panose="020B0604030504040204" pitchFamily="34" charset="-128"/>
                <a:cs typeface="+mn-cs"/>
              </a:rPr>
              <a:t>‹#›</a:t>
            </a:fld>
            <a:endParaRPr kumimoji="1" lang="en-US" altLang="ja-JP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34" charset="-128"/>
              <a:ea typeface="メイリオ" panose="020B0604030504040204" pitchFamily="34" charset="-128"/>
              <a:cs typeface="+mn-cs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0" y="68627"/>
            <a:ext cx="8229600" cy="571480"/>
          </a:xfrm>
          <a:prstGeom prst="rect">
            <a:avLst/>
          </a:prstGeom>
        </p:spPr>
        <p:txBody>
          <a:bodyPr/>
          <a:lstStyle>
            <a:lvl1pPr algn="l">
              <a:defRPr sz="2400">
                <a:solidFill>
                  <a:schemeClr val="tx1"/>
                </a:solidFill>
                <a:latin typeface="メイリオ" panose="020B0604030504040204" pitchFamily="34" charset="-128"/>
                <a:ea typeface="メイリオ" panose="020B0604030504040204" pitchFamily="34" charset="-128"/>
                <a:cs typeface="メイリオ" panose="020B0604030504040204" pitchFamily="34" charset="-128"/>
              </a:defRPr>
            </a:lvl1pPr>
          </a:lstStyle>
          <a:p>
            <a:r>
              <a:rPr lang="ja-JP" altLang="en-US" dirty="0"/>
              <a:t>マスター タイトルの書式設定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メイリオ" panose="020B0604030504040204" pitchFamily="34" charset="-128"/>
                <a:ea typeface="メイリオ" panose="020B0604030504040204" pitchFamily="34" charset="-128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ja-JP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34" charset="-128"/>
              <a:ea typeface="メイリオ" panose="020B0604030504040204" pitchFamily="34" charset="-128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メイリオ" panose="020B0604030504040204" pitchFamily="34" charset="-128"/>
                <a:ea typeface="メイリオ" panose="020B0604030504040204" pitchFamily="34" charset="-128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34" charset="-128"/>
              <a:ea typeface="メイリオ" panose="020B0604030504040204" pitchFamily="34" charset="-128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メイリオ" panose="020B0604030504040204" pitchFamily="34" charset="-128"/>
                <a:ea typeface="メイリオ" panose="020B0604030504040204" pitchFamily="34" charset="-128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4810BE5-3EAD-41A9-A076-6DBDCC41897E}" type="slidenum">
              <a:rPr kumimoji="1" lang="en-US" altLang="ja-JP" sz="1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34" charset="-128"/>
                <a:ea typeface="メイリオ" panose="020B0604030504040204" pitchFamily="34" charset="-128"/>
                <a:cs typeface="+mn-cs"/>
              </a:rPr>
              <a:t>‹#›</a:t>
            </a:fld>
            <a:endParaRPr kumimoji="1" lang="en-US" altLang="ja-JP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34" charset="-128"/>
              <a:ea typeface="メイリオ" panose="020B060403050404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741280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展開手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0" y="68627"/>
            <a:ext cx="8229600" cy="571480"/>
          </a:xfrm>
          <a:prstGeom prst="rect">
            <a:avLst/>
          </a:prstGeom>
        </p:spPr>
        <p:txBody>
          <a:bodyPr/>
          <a:lstStyle>
            <a:lvl1pPr algn="l">
              <a:defRPr sz="2400">
                <a:solidFill>
                  <a:schemeClr val="tx1"/>
                </a:solidFill>
                <a:latin typeface="メイリオ" panose="020B0604030504040204" pitchFamily="34" charset="-128"/>
                <a:ea typeface="メイリオ" panose="020B0604030504040204" pitchFamily="34" charset="-128"/>
                <a:cs typeface="メイリオ" panose="020B0604030504040204" pitchFamily="34" charset="-128"/>
              </a:defRPr>
            </a:lvl1pPr>
          </a:lstStyle>
          <a:p>
            <a:r>
              <a:rPr lang="ja-JP" altLang="en-US" dirty="0"/>
              <a:t>マスター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179512" y="908721"/>
            <a:ext cx="4176464" cy="1584175"/>
          </a:xfrm>
          <a:prstGeom prst="rect">
            <a:avLst/>
          </a:prstGeom>
        </p:spPr>
        <p:txBody>
          <a:bodyPr/>
          <a:lstStyle>
            <a:lvl1pPr>
              <a:defRPr sz="1200">
                <a:latin typeface="メイリオ" panose="020B0604030504040204" pitchFamily="34" charset="-128"/>
                <a:ea typeface="メイリオ" panose="020B0604030504040204" pitchFamily="34" charset="-128"/>
                <a:cs typeface="メイリオ" panose="020B0604030504040204" pitchFamily="34" charset="-128"/>
              </a:defRPr>
            </a:lvl1pPr>
            <a:lvl2pPr>
              <a:defRPr sz="1100">
                <a:latin typeface="メイリオ" panose="020B0604030504040204" pitchFamily="34" charset="-128"/>
                <a:ea typeface="メイリオ" panose="020B0604030504040204" pitchFamily="34" charset="-128"/>
                <a:cs typeface="メイリオ" panose="020B0604030504040204" pitchFamily="34" charset="-128"/>
              </a:defRPr>
            </a:lvl2pPr>
            <a:lvl3pPr>
              <a:defRPr sz="1050">
                <a:latin typeface="メイリオ" panose="020B0604030504040204" pitchFamily="34" charset="-128"/>
                <a:ea typeface="メイリオ" panose="020B0604030504040204" pitchFamily="34" charset="-128"/>
                <a:cs typeface="メイリオ" panose="020B0604030504040204" pitchFamily="34" charset="-128"/>
              </a:defRPr>
            </a:lvl3pPr>
            <a:lvl4pPr>
              <a:defRPr sz="1000">
                <a:latin typeface="メイリオ" panose="020B0604030504040204" pitchFamily="34" charset="-128"/>
                <a:ea typeface="メイリオ" panose="020B0604030504040204" pitchFamily="34" charset="-128"/>
                <a:cs typeface="メイリオ" panose="020B0604030504040204" pitchFamily="34" charset="-128"/>
              </a:defRPr>
            </a:lvl4pPr>
            <a:lvl5pPr>
              <a:defRPr sz="1000">
                <a:latin typeface="メイリオ" panose="020B0604030504040204" pitchFamily="34" charset="-128"/>
                <a:ea typeface="メイリオ" panose="020B0604030504040204" pitchFamily="34" charset="-128"/>
                <a:cs typeface="メイリオ" panose="020B0604030504040204" pitchFamily="34" charset="-128"/>
              </a:defRPr>
            </a:lvl5pPr>
          </a:lstStyle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メイリオ" panose="020B0604030504040204" pitchFamily="34" charset="-128"/>
                <a:ea typeface="メイリオ" panose="020B0604030504040204" pitchFamily="34" charset="-128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ja-JP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34" charset="-128"/>
              <a:ea typeface="メイリオ" panose="020B0604030504040204" pitchFamily="34" charset="-128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メイリオ" panose="020B0604030504040204" pitchFamily="34" charset="-128"/>
                <a:ea typeface="メイリオ" panose="020B0604030504040204" pitchFamily="34" charset="-128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34" charset="-128"/>
              <a:ea typeface="メイリオ" panose="020B0604030504040204" pitchFamily="34" charset="-128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メイリオ" panose="020B0604030504040204" pitchFamily="34" charset="-128"/>
                <a:ea typeface="メイリオ" panose="020B0604030504040204" pitchFamily="34" charset="-128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4810BE5-3EAD-41A9-A076-6DBDCC41897E}" type="slidenum">
              <a:rPr kumimoji="1" lang="en-US" altLang="ja-JP" sz="1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34" charset="-128"/>
                <a:ea typeface="メイリオ" panose="020B0604030504040204" pitchFamily="34" charset="-128"/>
                <a:cs typeface="+mn-cs"/>
              </a:rPr>
              <a:t>‹#›</a:t>
            </a:fld>
            <a:endParaRPr kumimoji="1" lang="en-US" altLang="ja-JP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34" charset="-128"/>
              <a:ea typeface="メイリオ" panose="020B0604030504040204" pitchFamily="34" charset="-128"/>
              <a:cs typeface="+mn-cs"/>
            </a:endParaRPr>
          </a:p>
        </p:txBody>
      </p:sp>
      <p:sp>
        <p:nvSpPr>
          <p:cNvPr id="10" name="コンテンツ プレースホルダ 2">
            <a:extLst>
              <a:ext uri="{FF2B5EF4-FFF2-40B4-BE49-F238E27FC236}">
                <a16:creationId xmlns:a16="http://schemas.microsoft.com/office/drawing/2014/main" id="{B467E36C-8273-4787-9EEC-BBAA2E09FD83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4788026" y="895644"/>
            <a:ext cx="4176464" cy="1584175"/>
          </a:xfrm>
          <a:prstGeom prst="rect">
            <a:avLst/>
          </a:prstGeom>
        </p:spPr>
        <p:txBody>
          <a:bodyPr/>
          <a:lstStyle>
            <a:lvl1pPr>
              <a:defRPr sz="1200">
                <a:latin typeface="メイリオ" panose="020B0604030504040204" pitchFamily="34" charset="-128"/>
                <a:ea typeface="メイリオ" panose="020B0604030504040204" pitchFamily="34" charset="-128"/>
                <a:cs typeface="メイリオ" panose="020B0604030504040204" pitchFamily="34" charset="-128"/>
              </a:defRPr>
            </a:lvl1pPr>
            <a:lvl2pPr>
              <a:defRPr sz="1100">
                <a:latin typeface="メイリオ" panose="020B0604030504040204" pitchFamily="34" charset="-128"/>
                <a:ea typeface="メイリオ" panose="020B0604030504040204" pitchFamily="34" charset="-128"/>
                <a:cs typeface="メイリオ" panose="020B0604030504040204" pitchFamily="34" charset="-128"/>
              </a:defRPr>
            </a:lvl2pPr>
            <a:lvl3pPr>
              <a:defRPr sz="1050">
                <a:latin typeface="メイリオ" panose="020B0604030504040204" pitchFamily="34" charset="-128"/>
                <a:ea typeface="メイリオ" panose="020B0604030504040204" pitchFamily="34" charset="-128"/>
                <a:cs typeface="メイリオ" panose="020B0604030504040204" pitchFamily="34" charset="-128"/>
              </a:defRPr>
            </a:lvl3pPr>
            <a:lvl4pPr>
              <a:defRPr sz="1000">
                <a:latin typeface="メイリオ" panose="020B0604030504040204" pitchFamily="34" charset="-128"/>
                <a:ea typeface="メイリオ" panose="020B0604030504040204" pitchFamily="34" charset="-128"/>
                <a:cs typeface="メイリオ" panose="020B0604030504040204" pitchFamily="34" charset="-128"/>
              </a:defRPr>
            </a:lvl4pPr>
            <a:lvl5pPr>
              <a:defRPr sz="1000">
                <a:latin typeface="メイリオ" panose="020B0604030504040204" pitchFamily="34" charset="-128"/>
                <a:ea typeface="メイリオ" panose="020B0604030504040204" pitchFamily="34" charset="-128"/>
                <a:cs typeface="メイリオ" panose="020B0604030504040204" pitchFamily="34" charset="-128"/>
              </a:defRPr>
            </a:lvl5pPr>
          </a:lstStyle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  <p:sp>
        <p:nvSpPr>
          <p:cNvPr id="12" name="図プレースホルダー 11">
            <a:extLst>
              <a:ext uri="{FF2B5EF4-FFF2-40B4-BE49-F238E27FC236}">
                <a16:creationId xmlns:a16="http://schemas.microsoft.com/office/drawing/2014/main" id="{498A1E82-B2F5-4731-AD8E-486FD657B63C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77553" y="2636912"/>
            <a:ext cx="4178299" cy="3312367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13" name="図プレースホルダー 11">
            <a:extLst>
              <a:ext uri="{FF2B5EF4-FFF2-40B4-BE49-F238E27FC236}">
                <a16:creationId xmlns:a16="http://schemas.microsoft.com/office/drawing/2014/main" id="{846D024F-36A6-4504-A510-3E8557E90AF2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788026" y="2660120"/>
            <a:ext cx="4178299" cy="3312367"/>
          </a:xfrm>
          <a:prstGeom prst="rect">
            <a:avLst/>
          </a:prstGeom>
        </p:spPr>
        <p:txBody>
          <a:bodyPr/>
          <a:lstStyle/>
          <a:p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717712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34"/>
            <a:ext cx="7772400" cy="655633"/>
          </a:xfrm>
          <a:prstGeom prst="rect">
            <a:avLst/>
          </a:prstGeom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メイリオ" panose="020B0604030504040204" pitchFamily="34" charset="-128"/>
                <a:ea typeface="メイリオ" panose="020B0604030504040204" pitchFamily="34" charset="-128"/>
              </a:defRPr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latin typeface="メイリオ" panose="020B0604030504040204" pitchFamily="34" charset="-128"/>
                <a:ea typeface="メイリオ" panose="020B0604030504040204" pitchFamily="34" charset="-128"/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ja-JP" altLang="en-US"/>
              <a:t>マスター サブタイトルの書式設定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994853BF-5912-4CFF-8A4C-658BCC3EE4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HGｺﾞｼｯｸM" panose="020B0609000000000000" pitchFamily="49" charset="-128"/>
              <a:ea typeface="HGｺﾞｼｯｸM" panose="020B0609000000000000" pitchFamily="49" charset="-128"/>
              <a:cs typeface="+mn-cs"/>
            </a:endParaRPr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8352E513-0509-4BD8-9F83-3640F185D5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HGｺﾞｼｯｸM" panose="020B0609000000000000" pitchFamily="49" charset="-128"/>
              <a:ea typeface="HGｺﾞｼｯｸM" panose="020B0609000000000000" pitchFamily="49" charset="-128"/>
              <a:cs typeface="+mn-cs"/>
            </a:endParaRPr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41C6B494-CFD5-4380-938C-78EC92455F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0E9D46A-3092-4E94-A58B-966B173E32E0}" type="slidenum">
              <a:rPr kumimoji="1" lang="en-US" altLang="ja-JP" sz="1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GｺﾞｼｯｸM" panose="020B0609000000000000" pitchFamily="49" charset="-128"/>
                <a:ea typeface="HGｺﾞｼｯｸM" panose="020B0609000000000000" pitchFamily="49" charset="-128"/>
                <a:cs typeface="+mn-cs"/>
              </a:rPr>
              <a:t>‹#›</a:t>
            </a:fld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HGｺﾞｼｯｸM" panose="020B0609000000000000" pitchFamily="49" charset="-128"/>
              <a:ea typeface="HGｺﾞｼｯｸM" panose="020B0609000000000000" pitchFamily="49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695722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0" y="68627"/>
            <a:ext cx="8229600" cy="571480"/>
          </a:xfrm>
          <a:prstGeom prst="rect">
            <a:avLst/>
          </a:prstGeom>
        </p:spPr>
        <p:txBody>
          <a:bodyPr/>
          <a:lstStyle>
            <a:lvl1pPr algn="l">
              <a:defRPr sz="2400">
                <a:solidFill>
                  <a:schemeClr val="tx1"/>
                </a:solidFill>
                <a:latin typeface="メイリオ" panose="020B0604030504040204" pitchFamily="34" charset="-128"/>
                <a:ea typeface="メイリオ" panose="020B0604030504040204" pitchFamily="34" charset="-128"/>
                <a:cs typeface="メイリオ" panose="020B0604030504040204" pitchFamily="34" charset="-128"/>
              </a:defRPr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214283" y="933797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>
                <a:latin typeface="メイリオ" panose="020B0604030504040204" pitchFamily="34" charset="-128"/>
                <a:ea typeface="メイリオ" panose="020B0604030504040204" pitchFamily="34" charset="-128"/>
                <a:cs typeface="メイリオ" panose="020B0604030504040204" pitchFamily="34" charset="-128"/>
              </a:defRPr>
            </a:lvl1pPr>
            <a:lvl2pPr>
              <a:defRPr>
                <a:latin typeface="メイリオ" panose="020B0604030504040204" pitchFamily="34" charset="-128"/>
                <a:ea typeface="メイリオ" panose="020B0604030504040204" pitchFamily="34" charset="-128"/>
                <a:cs typeface="メイリオ" panose="020B0604030504040204" pitchFamily="34" charset="-128"/>
              </a:defRPr>
            </a:lvl2pPr>
            <a:lvl3pPr>
              <a:defRPr>
                <a:latin typeface="メイリオ" panose="020B0604030504040204" pitchFamily="34" charset="-128"/>
                <a:ea typeface="メイリオ" panose="020B0604030504040204" pitchFamily="34" charset="-128"/>
                <a:cs typeface="メイリオ" panose="020B0604030504040204" pitchFamily="34" charset="-128"/>
              </a:defRPr>
            </a:lvl3pPr>
            <a:lvl4pPr>
              <a:defRPr>
                <a:latin typeface="メイリオ" panose="020B0604030504040204" pitchFamily="34" charset="-128"/>
                <a:ea typeface="メイリオ" panose="020B0604030504040204" pitchFamily="34" charset="-128"/>
                <a:cs typeface="メイリオ" panose="020B0604030504040204" pitchFamily="34" charset="-128"/>
              </a:defRPr>
            </a:lvl4pPr>
            <a:lvl5pPr>
              <a:defRPr>
                <a:latin typeface="メイリオ" panose="020B0604030504040204" pitchFamily="34" charset="-128"/>
                <a:ea typeface="メイリオ" panose="020B0604030504040204" pitchFamily="34" charset="-128"/>
                <a:cs typeface="メイリオ" panose="020B0604030504040204" pitchFamily="34" charset="-128"/>
              </a:defRPr>
            </a:lvl5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77930C47-BC92-426A-95EF-AB3A901AC1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HGｺﾞｼｯｸM" panose="020B0609000000000000" pitchFamily="49" charset="-128"/>
              <a:ea typeface="HGｺﾞｼｯｸM" panose="020B0609000000000000" pitchFamily="49" charset="-128"/>
              <a:cs typeface="+mn-cs"/>
            </a:endParaRPr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96996743-FBC6-4C67-BDDF-5D571E7271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HGｺﾞｼｯｸM" panose="020B0609000000000000" pitchFamily="49" charset="-128"/>
              <a:ea typeface="HGｺﾞｼｯｸM" panose="020B0609000000000000" pitchFamily="49" charset="-128"/>
              <a:cs typeface="+mn-cs"/>
            </a:endParaRPr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A9DC7CFA-E88F-4567-896D-8EC2BD0181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0E9D46A-3092-4E94-A58B-966B173E32E0}" type="slidenum">
              <a:rPr kumimoji="1" lang="en-US" altLang="ja-JP" sz="1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GｺﾞｼｯｸM" panose="020B0609000000000000" pitchFamily="49" charset="-128"/>
                <a:ea typeface="HGｺﾞｼｯｸM" panose="020B0609000000000000" pitchFamily="49" charset="-128"/>
                <a:cs typeface="+mn-cs"/>
              </a:rPr>
              <a:t>‹#›</a:t>
            </a:fld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HGｺﾞｼｯｸM" panose="020B0609000000000000" pitchFamily="49" charset="-128"/>
              <a:ea typeface="HGｺﾞｼｯｸM" panose="020B0609000000000000" pitchFamily="49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547863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グループ化 7"/>
          <p:cNvGrpSpPr/>
          <p:nvPr userDrawn="1"/>
        </p:nvGrpSpPr>
        <p:grpSpPr>
          <a:xfrm>
            <a:off x="2485" y="6569968"/>
            <a:ext cx="9144799" cy="576064"/>
            <a:chOff x="-798" y="2743485"/>
            <a:chExt cx="9144798" cy="432048"/>
          </a:xfrm>
        </p:grpSpPr>
        <p:sp>
          <p:nvSpPr>
            <p:cNvPr id="7" name="パイ 6"/>
            <p:cNvSpPr/>
            <p:nvPr userDrawn="1"/>
          </p:nvSpPr>
          <p:spPr bwMode="auto">
            <a:xfrm>
              <a:off x="7476934" y="2743485"/>
              <a:ext cx="936104" cy="432048"/>
            </a:xfrm>
            <a:prstGeom prst="pie">
              <a:avLst>
                <a:gd name="adj1" fmla="val 10762959"/>
                <a:gd name="adj2" fmla="val 10628"/>
              </a:avLst>
            </a:prstGeom>
            <a:solidFill>
              <a:srgbClr val="70AD47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lvl="0" indent="0" algn="l" defTabSz="1219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ja-JP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50" charset="-128"/>
                <a:cs typeface="+mn-cs"/>
              </a:endParaRPr>
            </a:p>
          </p:txBody>
        </p:sp>
        <p:sp>
          <p:nvSpPr>
            <p:cNvPr id="4" name="円/楕円 3"/>
            <p:cNvSpPr/>
            <p:nvPr userDrawn="1"/>
          </p:nvSpPr>
          <p:spPr bwMode="auto">
            <a:xfrm>
              <a:off x="-798" y="2773164"/>
              <a:ext cx="4860032" cy="206883"/>
            </a:xfrm>
            <a:prstGeom prst="ellipse">
              <a:avLst/>
            </a:prstGeom>
            <a:solidFill>
              <a:srgbClr val="70AD47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lvl="0" indent="0" algn="l" defTabSz="1219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ja-JP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50" charset="-128"/>
                <a:cs typeface="+mn-cs"/>
              </a:endParaRPr>
            </a:p>
          </p:txBody>
        </p:sp>
        <p:sp>
          <p:nvSpPr>
            <p:cNvPr id="5" name="正方形/長方形 4"/>
            <p:cNvSpPr/>
            <p:nvPr userDrawn="1"/>
          </p:nvSpPr>
          <p:spPr bwMode="auto">
            <a:xfrm>
              <a:off x="0" y="2867904"/>
              <a:ext cx="9128126" cy="99034"/>
            </a:xfrm>
            <a:prstGeom prst="rect">
              <a:avLst/>
            </a:prstGeom>
            <a:solidFill>
              <a:srgbClr val="70AD47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lvl="0" indent="0" algn="l" defTabSz="1219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ja-JP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50" charset="-128"/>
                <a:cs typeface="+mn-cs"/>
              </a:endParaRPr>
            </a:p>
          </p:txBody>
        </p:sp>
        <p:sp>
          <p:nvSpPr>
            <p:cNvPr id="6" name="パイ 5"/>
            <p:cNvSpPr/>
            <p:nvPr userDrawn="1"/>
          </p:nvSpPr>
          <p:spPr bwMode="auto">
            <a:xfrm>
              <a:off x="4859234" y="2773164"/>
              <a:ext cx="3025134" cy="193773"/>
            </a:xfrm>
            <a:prstGeom prst="pie">
              <a:avLst>
                <a:gd name="adj1" fmla="val 5420087"/>
                <a:gd name="adj2" fmla="val 10801144"/>
              </a:avLst>
            </a:prstGeom>
            <a:solidFill>
              <a:srgbClr val="00B0F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lvl="0" indent="0" algn="l" defTabSz="1219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ja-JP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50" charset="-128"/>
                <a:cs typeface="+mn-cs"/>
              </a:endParaRPr>
            </a:p>
          </p:txBody>
        </p:sp>
        <p:sp>
          <p:nvSpPr>
            <p:cNvPr id="14" name="正方形/長方形 13"/>
            <p:cNvSpPr/>
            <p:nvPr userDrawn="1"/>
          </p:nvSpPr>
          <p:spPr bwMode="auto">
            <a:xfrm>
              <a:off x="6365702" y="2867904"/>
              <a:ext cx="2778298" cy="99033"/>
            </a:xfrm>
            <a:prstGeom prst="rect">
              <a:avLst/>
            </a:prstGeom>
            <a:solidFill>
              <a:srgbClr val="00B0F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lvl="0" indent="0" algn="l" defTabSz="1219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ja-JP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50" charset="-128"/>
                <a:cs typeface="+mn-cs"/>
              </a:endParaRPr>
            </a:p>
          </p:txBody>
        </p:sp>
      </p:grp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400" b="0">
                <a:latin typeface="HGｺﾞｼｯｸM" panose="020B0609000000000000" pitchFamily="49" charset="-128"/>
                <a:ea typeface="HGｺﾞｼｯｸM" panose="020B0609000000000000" pitchFamily="49" charset="-128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HGｺﾞｼｯｸM" panose="020B0609000000000000" pitchFamily="49" charset="-128"/>
              <a:ea typeface="HGｺﾞｼｯｸM" panose="020B0609000000000000" pitchFamily="49" charset="-128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defRPr sz="1400" b="0">
                <a:latin typeface="HGｺﾞｼｯｸM" panose="020B0609000000000000" pitchFamily="49" charset="-128"/>
                <a:ea typeface="HGｺﾞｼｯｸM" panose="020B0609000000000000" pitchFamily="49" charset="-128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HGｺﾞｼｯｸM" panose="020B0609000000000000" pitchFamily="49" charset="-128"/>
              <a:ea typeface="HGｺﾞｼｯｸM" panose="020B0609000000000000" pitchFamily="49" charset="-128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4547" y="6245225"/>
            <a:ext cx="2133600" cy="47625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400" b="0">
                <a:latin typeface="HGｺﾞｼｯｸM" panose="020B0609000000000000" pitchFamily="49" charset="-128"/>
                <a:ea typeface="HGｺﾞｼｯｸM" panose="020B0609000000000000" pitchFamily="49" charset="-128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0E9D46A-3092-4E94-A58B-966B173E32E0}" type="slidenum">
              <a:rPr kumimoji="1" lang="en-US" altLang="ja-JP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GｺﾞｼｯｸM" panose="020B0609000000000000" pitchFamily="49" charset="-128"/>
                <a:ea typeface="HGｺﾞｼｯｸM" panose="020B0609000000000000" pitchFamily="49" charset="-128"/>
                <a:cs typeface="+mn-cs"/>
              </a:rPr>
              <a:t>‹#›</a:t>
            </a:fld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HGｺﾞｼｯｸM" panose="020B0609000000000000" pitchFamily="49" charset="-128"/>
              <a:ea typeface="HGｺﾞｼｯｸM" panose="020B0609000000000000" pitchFamily="49" charset="-128"/>
              <a:cs typeface="+mn-cs"/>
            </a:endParaRPr>
          </a:p>
        </p:txBody>
      </p:sp>
      <p:sp>
        <p:nvSpPr>
          <p:cNvPr id="2" name="Line 13"/>
          <p:cNvSpPr>
            <a:spLocks noChangeShapeType="1"/>
          </p:cNvSpPr>
          <p:nvPr userDrawn="1"/>
        </p:nvSpPr>
        <p:spPr bwMode="auto">
          <a:xfrm flipV="1">
            <a:off x="0" y="619126"/>
            <a:ext cx="9144000" cy="1588"/>
          </a:xfrm>
          <a:prstGeom prst="line">
            <a:avLst/>
          </a:prstGeom>
          <a:noFill/>
          <a:ln w="57150" cmpd="thinThick">
            <a:solidFill>
              <a:srgbClr val="339933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ja-JP" altLang="en-US" sz="18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1033" name="Text Box 15"/>
          <p:cNvSpPr txBox="1">
            <a:spLocks noChangeArrowheads="1"/>
          </p:cNvSpPr>
          <p:nvPr userDrawn="1"/>
        </p:nvSpPr>
        <p:spPr bwMode="auto">
          <a:xfrm>
            <a:off x="6464065" y="6682698"/>
            <a:ext cx="246740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ja-JP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50" charset="-128"/>
                <a:cs typeface="+mn-cs"/>
              </a:rPr>
              <a:t>Copyright 2020 Kagawa University  </a:t>
            </a:r>
            <a:r>
              <a:rPr kumimoji="1" lang="en-US" altLang="ja-JP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50" charset="-128"/>
                <a:cs typeface="+mn-cs"/>
              </a:rPr>
              <a:t>Yaegashi</a:t>
            </a:r>
            <a:r>
              <a:rPr kumimoji="1" lang="en-US" altLang="ja-JP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50" charset="-128"/>
                <a:cs typeface="+mn-cs"/>
              </a:rPr>
              <a:t> Laboratory  </a:t>
            </a: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ja-JP" sz="7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 panose="020B0604030504040204" pitchFamily="34" charset="0"/>
              <a:ea typeface="ＭＳ Ｐゴシック" panose="020B0600070205080204" pitchFamily="50" charset="-128"/>
              <a:cs typeface="+mn-cs"/>
            </a:endParaRPr>
          </a:p>
        </p:txBody>
      </p:sp>
      <p:pic>
        <p:nvPicPr>
          <p:cNvPr id="15" name="Picture 8"/>
          <p:cNvPicPr>
            <a:picLocks noChangeAspect="1" noChangeArrowheads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4342" y="145655"/>
            <a:ext cx="1312597" cy="3111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4" r:id="rId2"/>
    <p:sldLayoutId id="2147483650" r:id="rId3"/>
    <p:sldLayoutId id="2147483656" r:id="rId4"/>
    <p:sldLayoutId id="2147483655" r:id="rId5"/>
  </p:sldLayoutIdLst>
  <p:hf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panose="020B0604020202020204" pitchFamily="34" charset="0"/>
          <a:ea typeface="ＭＳ Ｐゴシック" panose="020B0600070205080204" pitchFamily="50" charset="-128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panose="020B0604020202020204" pitchFamily="34" charset="0"/>
          <a:ea typeface="ＭＳ Ｐゴシック" panose="020B0600070205080204" pitchFamily="50" charset="-128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panose="020B0604020202020204" pitchFamily="34" charset="0"/>
          <a:ea typeface="ＭＳ Ｐゴシック" panose="020B0600070205080204" pitchFamily="50" charset="-128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panose="020B0604020202020204" pitchFamily="34" charset="0"/>
          <a:ea typeface="ＭＳ Ｐゴシック" panose="020B0600070205080204" pitchFamily="50" charset="-128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panose="020B0604020202020204" pitchFamily="34" charset="0"/>
          <a:ea typeface="ＭＳ Ｐゴシック" panose="020B0600070205080204" pitchFamily="50" charset="-128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panose="020B0604020202020204" pitchFamily="34" charset="0"/>
          <a:ea typeface="ＭＳ Ｐゴシック" panose="020B0600070205080204" pitchFamily="50" charset="-128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panose="020B0604020202020204" pitchFamily="34" charset="0"/>
          <a:ea typeface="ＭＳ Ｐゴシック" panose="020B0600070205080204" pitchFamily="50" charset="-128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panose="020B0604020202020204" pitchFamily="34" charset="0"/>
          <a:ea typeface="ＭＳ Ｐゴシック" panose="020B0600070205080204" pitchFamily="50" charset="-128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グループ化 7"/>
          <p:cNvGrpSpPr/>
          <p:nvPr userDrawn="1"/>
        </p:nvGrpSpPr>
        <p:grpSpPr>
          <a:xfrm>
            <a:off x="2485" y="6569968"/>
            <a:ext cx="9144799" cy="576064"/>
            <a:chOff x="-798" y="2743485"/>
            <a:chExt cx="9144798" cy="432048"/>
          </a:xfrm>
        </p:grpSpPr>
        <p:sp>
          <p:nvSpPr>
            <p:cNvPr id="7" name="パイ 6"/>
            <p:cNvSpPr/>
            <p:nvPr userDrawn="1"/>
          </p:nvSpPr>
          <p:spPr bwMode="auto">
            <a:xfrm>
              <a:off x="7476934" y="2743485"/>
              <a:ext cx="936104" cy="432048"/>
            </a:xfrm>
            <a:prstGeom prst="pie">
              <a:avLst>
                <a:gd name="adj1" fmla="val 10762959"/>
                <a:gd name="adj2" fmla="val 10628"/>
              </a:avLst>
            </a:prstGeom>
            <a:solidFill>
              <a:srgbClr val="70AD47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lvl="0" indent="0" algn="l" defTabSz="1219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ja-JP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50" charset="-128"/>
                <a:cs typeface="+mn-cs"/>
              </a:endParaRPr>
            </a:p>
          </p:txBody>
        </p:sp>
        <p:sp>
          <p:nvSpPr>
            <p:cNvPr id="4" name="円/楕円 3"/>
            <p:cNvSpPr/>
            <p:nvPr userDrawn="1"/>
          </p:nvSpPr>
          <p:spPr bwMode="auto">
            <a:xfrm>
              <a:off x="-798" y="2773164"/>
              <a:ext cx="4860032" cy="206883"/>
            </a:xfrm>
            <a:prstGeom prst="ellipse">
              <a:avLst/>
            </a:prstGeom>
            <a:solidFill>
              <a:srgbClr val="70AD47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lvl="0" indent="0" algn="l" defTabSz="1219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ja-JP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50" charset="-128"/>
                <a:cs typeface="+mn-cs"/>
              </a:endParaRPr>
            </a:p>
          </p:txBody>
        </p:sp>
        <p:sp>
          <p:nvSpPr>
            <p:cNvPr id="5" name="正方形/長方形 4"/>
            <p:cNvSpPr/>
            <p:nvPr userDrawn="1"/>
          </p:nvSpPr>
          <p:spPr bwMode="auto">
            <a:xfrm>
              <a:off x="0" y="2867904"/>
              <a:ext cx="9128126" cy="99034"/>
            </a:xfrm>
            <a:prstGeom prst="rect">
              <a:avLst/>
            </a:prstGeom>
            <a:solidFill>
              <a:srgbClr val="70AD47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lvl="0" indent="0" algn="l" defTabSz="1219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ja-JP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50" charset="-128"/>
                <a:cs typeface="+mn-cs"/>
              </a:endParaRPr>
            </a:p>
          </p:txBody>
        </p:sp>
        <p:sp>
          <p:nvSpPr>
            <p:cNvPr id="6" name="パイ 5"/>
            <p:cNvSpPr/>
            <p:nvPr userDrawn="1"/>
          </p:nvSpPr>
          <p:spPr bwMode="auto">
            <a:xfrm>
              <a:off x="4859234" y="2773164"/>
              <a:ext cx="3025134" cy="193773"/>
            </a:xfrm>
            <a:prstGeom prst="pie">
              <a:avLst>
                <a:gd name="adj1" fmla="val 5420087"/>
                <a:gd name="adj2" fmla="val 10801144"/>
              </a:avLst>
            </a:prstGeom>
            <a:solidFill>
              <a:srgbClr val="00B0F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lvl="0" indent="0" algn="l" defTabSz="1219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ja-JP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50" charset="-128"/>
                <a:cs typeface="+mn-cs"/>
              </a:endParaRPr>
            </a:p>
          </p:txBody>
        </p:sp>
        <p:sp>
          <p:nvSpPr>
            <p:cNvPr id="14" name="正方形/長方形 13"/>
            <p:cNvSpPr/>
            <p:nvPr userDrawn="1"/>
          </p:nvSpPr>
          <p:spPr bwMode="auto">
            <a:xfrm>
              <a:off x="6365702" y="2867904"/>
              <a:ext cx="2778298" cy="99033"/>
            </a:xfrm>
            <a:prstGeom prst="rect">
              <a:avLst/>
            </a:prstGeom>
            <a:solidFill>
              <a:srgbClr val="00B0F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lvl="0" indent="0" algn="l" defTabSz="1219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ja-JP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50" charset="-128"/>
                <a:cs typeface="+mn-cs"/>
              </a:endParaRPr>
            </a:p>
          </p:txBody>
        </p:sp>
      </p:grp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400" b="0">
                <a:latin typeface="HGｺﾞｼｯｸM" panose="020B0609000000000000" pitchFamily="49" charset="-128"/>
                <a:ea typeface="HGｺﾞｼｯｸM" panose="020B0609000000000000" pitchFamily="49" charset="-128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HGｺﾞｼｯｸM" panose="020B0609000000000000" pitchFamily="49" charset="-128"/>
              <a:ea typeface="HGｺﾞｼｯｸM" panose="020B0609000000000000" pitchFamily="49" charset="-128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defRPr sz="1400" b="0">
                <a:latin typeface="HGｺﾞｼｯｸM" panose="020B0609000000000000" pitchFamily="49" charset="-128"/>
                <a:ea typeface="HGｺﾞｼｯｸM" panose="020B0609000000000000" pitchFamily="49" charset="-128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HGｺﾞｼｯｸM" panose="020B0609000000000000" pitchFamily="49" charset="-128"/>
              <a:ea typeface="HGｺﾞｼｯｸM" panose="020B0609000000000000" pitchFamily="49" charset="-128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400" b="0">
                <a:latin typeface="HGｺﾞｼｯｸM" panose="020B0609000000000000" pitchFamily="49" charset="-128"/>
                <a:ea typeface="HGｺﾞｼｯｸM" panose="020B0609000000000000" pitchFamily="49" charset="-128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0E9D46A-3092-4E94-A58B-966B173E32E0}" type="slidenum">
              <a:rPr kumimoji="1" lang="en-US" altLang="ja-JP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GｺﾞｼｯｸM" panose="020B0609000000000000" pitchFamily="49" charset="-128"/>
                <a:ea typeface="HGｺﾞｼｯｸM" panose="020B0609000000000000" pitchFamily="49" charset="-128"/>
                <a:cs typeface="+mn-cs"/>
              </a:rPr>
              <a:t>‹#›</a:t>
            </a:fld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HGｺﾞｼｯｸM" panose="020B0609000000000000" pitchFamily="49" charset="-128"/>
              <a:ea typeface="HGｺﾞｼｯｸM" panose="020B0609000000000000" pitchFamily="49" charset="-128"/>
              <a:cs typeface="+mn-cs"/>
            </a:endParaRPr>
          </a:p>
        </p:txBody>
      </p:sp>
      <p:sp>
        <p:nvSpPr>
          <p:cNvPr id="2" name="Line 13"/>
          <p:cNvSpPr>
            <a:spLocks noChangeShapeType="1"/>
          </p:cNvSpPr>
          <p:nvPr userDrawn="1"/>
        </p:nvSpPr>
        <p:spPr bwMode="auto">
          <a:xfrm flipV="1">
            <a:off x="0" y="619126"/>
            <a:ext cx="9144000" cy="1588"/>
          </a:xfrm>
          <a:prstGeom prst="line">
            <a:avLst/>
          </a:prstGeom>
          <a:noFill/>
          <a:ln w="57150" cmpd="thinThick">
            <a:solidFill>
              <a:srgbClr val="339933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ja-JP" altLang="en-US" sz="18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1033" name="Text Box 15"/>
          <p:cNvSpPr txBox="1">
            <a:spLocks noChangeArrowheads="1"/>
          </p:cNvSpPr>
          <p:nvPr userDrawn="1"/>
        </p:nvSpPr>
        <p:spPr bwMode="auto">
          <a:xfrm>
            <a:off x="6464065" y="6682698"/>
            <a:ext cx="246740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ja-JP" sz="7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50" charset="-128"/>
                <a:cs typeface="+mn-cs"/>
              </a:rPr>
              <a:t>Copyright 2021 Kagawa University  </a:t>
            </a:r>
            <a:r>
              <a:rPr kumimoji="1" lang="en-US" altLang="ja-JP" sz="7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50" charset="-128"/>
                <a:cs typeface="+mn-cs"/>
              </a:rPr>
              <a:t>Yaegashi</a:t>
            </a:r>
            <a:r>
              <a:rPr kumimoji="1" lang="en-US" altLang="ja-JP" sz="7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50" charset="-128"/>
                <a:cs typeface="+mn-cs"/>
              </a:rPr>
              <a:t> Laboratory  </a:t>
            </a: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ja-JP" sz="7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 panose="020B0604030504040204" pitchFamily="34" charset="0"/>
              <a:ea typeface="ＭＳ Ｐゴシック" panose="020B0600070205080204" pitchFamily="50" charset="-128"/>
              <a:cs typeface="+mn-cs"/>
            </a:endParaRPr>
          </a:p>
        </p:txBody>
      </p:sp>
      <p:pic>
        <p:nvPicPr>
          <p:cNvPr id="15" name="Picture 8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4342" y="145655"/>
            <a:ext cx="1312597" cy="3111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557293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</p:sldLayoutIdLst>
  <p:hf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panose="020B0604020202020204" pitchFamily="34" charset="0"/>
          <a:ea typeface="ＭＳ Ｐゴシック" panose="020B0600070205080204" pitchFamily="50" charset="-128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panose="020B0604020202020204" pitchFamily="34" charset="0"/>
          <a:ea typeface="ＭＳ Ｐゴシック" panose="020B0600070205080204" pitchFamily="50" charset="-128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panose="020B0604020202020204" pitchFamily="34" charset="0"/>
          <a:ea typeface="ＭＳ Ｐゴシック" panose="020B0600070205080204" pitchFamily="50" charset="-128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panose="020B0604020202020204" pitchFamily="34" charset="0"/>
          <a:ea typeface="ＭＳ Ｐゴシック" panose="020B0600070205080204" pitchFamily="50" charset="-128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panose="020B0604020202020204" pitchFamily="34" charset="0"/>
          <a:ea typeface="ＭＳ Ｐゴシック" panose="020B0600070205080204" pitchFamily="50" charset="-128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panose="020B0604020202020204" pitchFamily="34" charset="0"/>
          <a:ea typeface="ＭＳ Ｐゴシック" panose="020B0600070205080204" pitchFamily="50" charset="-128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panose="020B0604020202020204" pitchFamily="34" charset="0"/>
          <a:ea typeface="ＭＳ Ｐゴシック" panose="020B0600070205080204" pitchFamily="50" charset="-128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panose="020B0604020202020204" pitchFamily="34" charset="0"/>
          <a:ea typeface="ＭＳ Ｐゴシック" panose="020B0600070205080204" pitchFamily="50" charset="-128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6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5.xml"/><Relationship Id="rId4" Type="http://schemas.openxmlformats.org/officeDocument/2006/relationships/hyperlink" Target="https://forms.office.com/Pages/ShareFormPage.aspx?id=3nVDIlCDKEiNt7Yd_XlR6qJ9stux9dREshF4UxA-EpNUN1cyMFdHRUhXRlAwRktKSEhZTVVERTZWMS4u&amp;sharetoken=48yKv9KIPBiEqHaijuZ9" TargetMode="Externa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hyperlink" Target="https://make.powerautomate.com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5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5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5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5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5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5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5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67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5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5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75.png"/><Relationship Id="rId4" Type="http://schemas.openxmlformats.org/officeDocument/2006/relationships/image" Target="../media/image74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78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77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83.PNG"/><Relationship Id="rId4" Type="http://schemas.openxmlformats.org/officeDocument/2006/relationships/image" Target="../media/image77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85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87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77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77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77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PNG"/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5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PNG"/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77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PNG"/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5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PNG"/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77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PNG"/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77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PNG"/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77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PNG"/><Relationship Id="rId2" Type="http://schemas.openxmlformats.org/officeDocument/2006/relationships/image" Target="../media/image105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77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PNG"/><Relationship Id="rId2" Type="http://schemas.openxmlformats.org/officeDocument/2006/relationships/image" Target="../media/image107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77.pn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PNG"/><Relationship Id="rId2" Type="http://schemas.openxmlformats.org/officeDocument/2006/relationships/image" Target="../media/image109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77.pn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PNG"/><Relationship Id="rId2" Type="http://schemas.openxmlformats.org/officeDocument/2006/relationships/image" Target="../media/image111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77.pn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PNG"/><Relationship Id="rId2" Type="http://schemas.openxmlformats.org/officeDocument/2006/relationships/image" Target="../media/image113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77.pn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6.PNG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77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8.PNG"/><Relationship Id="rId2" Type="http://schemas.openxmlformats.org/officeDocument/2006/relationships/image" Target="../media/image117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77.pn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0.PNG"/><Relationship Id="rId2" Type="http://schemas.openxmlformats.org/officeDocument/2006/relationships/image" Target="../media/image119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77.pn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2.PNG"/><Relationship Id="rId2" Type="http://schemas.openxmlformats.org/officeDocument/2006/relationships/image" Target="../media/image121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77.pn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3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77.pn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124.png"/><Relationship Id="rId1" Type="http://schemas.openxmlformats.org/officeDocument/2006/relationships/slideLayout" Target="../slideLayouts/slideLayout5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6.PNG"/><Relationship Id="rId2" Type="http://schemas.openxmlformats.org/officeDocument/2006/relationships/image" Target="../media/image125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77.png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4.png"/><Relationship Id="rId2" Type="http://schemas.openxmlformats.org/officeDocument/2006/relationships/image" Target="../media/image125.PNG"/><Relationship Id="rId1" Type="http://schemas.openxmlformats.org/officeDocument/2006/relationships/slideLayout" Target="../slideLayouts/slideLayout5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8.PNG"/><Relationship Id="rId2" Type="http://schemas.openxmlformats.org/officeDocument/2006/relationships/image" Target="../media/image127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77.png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4.png"/><Relationship Id="rId2" Type="http://schemas.openxmlformats.org/officeDocument/2006/relationships/image" Target="../media/image127.PNG"/><Relationship Id="rId1" Type="http://schemas.openxmlformats.org/officeDocument/2006/relationships/slideLayout" Target="../slideLayouts/slideLayout5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0.PNG"/><Relationship Id="rId2" Type="http://schemas.openxmlformats.org/officeDocument/2006/relationships/image" Target="../media/image129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77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4.png"/><Relationship Id="rId2" Type="http://schemas.openxmlformats.org/officeDocument/2006/relationships/image" Target="../media/image129.PNG"/><Relationship Id="rId1" Type="http://schemas.openxmlformats.org/officeDocument/2006/relationships/slideLayout" Target="../slideLayouts/slideLayout5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2.PNG"/><Relationship Id="rId2" Type="http://schemas.openxmlformats.org/officeDocument/2006/relationships/image" Target="../media/image131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77.png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4.png"/><Relationship Id="rId2" Type="http://schemas.openxmlformats.org/officeDocument/2006/relationships/image" Target="../media/image131.PNG"/><Relationship Id="rId1" Type="http://schemas.openxmlformats.org/officeDocument/2006/relationships/slideLayout" Target="../slideLayouts/slideLayout5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4.PNG"/><Relationship Id="rId2" Type="http://schemas.openxmlformats.org/officeDocument/2006/relationships/image" Target="../media/image133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77.png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4.png"/><Relationship Id="rId2" Type="http://schemas.openxmlformats.org/officeDocument/2006/relationships/image" Target="../media/image127.PNG"/><Relationship Id="rId1" Type="http://schemas.openxmlformats.org/officeDocument/2006/relationships/slideLayout" Target="../slideLayouts/slideLayout5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6.PNG"/><Relationship Id="rId2" Type="http://schemas.openxmlformats.org/officeDocument/2006/relationships/image" Target="../media/image135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77.png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8.PNG"/><Relationship Id="rId2" Type="http://schemas.openxmlformats.org/officeDocument/2006/relationships/image" Target="../media/image137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77.png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0.PNG"/><Relationship Id="rId2" Type="http://schemas.openxmlformats.org/officeDocument/2006/relationships/image" Target="../media/image139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77.png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9.PNG"/><Relationship Id="rId2" Type="http://schemas.openxmlformats.org/officeDocument/2006/relationships/image" Target="../media/image141.png"/><Relationship Id="rId1" Type="http://schemas.openxmlformats.org/officeDocument/2006/relationships/slideLayout" Target="../slideLayouts/slideLayout5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3.PNG"/><Relationship Id="rId2" Type="http://schemas.openxmlformats.org/officeDocument/2006/relationships/image" Target="../media/image142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77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2.PNG"/><Relationship Id="rId1" Type="http://schemas.openxmlformats.org/officeDocument/2006/relationships/slideLayout" Target="../slideLayouts/slideLayout5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5.PNG"/><Relationship Id="rId2" Type="http://schemas.openxmlformats.org/officeDocument/2006/relationships/image" Target="../media/image144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46.png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8.png"/><Relationship Id="rId2" Type="http://schemas.openxmlformats.org/officeDocument/2006/relationships/image" Target="../media/image147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タイトル 4">
            <a:extLst>
              <a:ext uri="{FF2B5EF4-FFF2-40B4-BE49-F238E27FC236}">
                <a16:creationId xmlns:a16="http://schemas.microsoft.com/office/drawing/2014/main" id="{B405C592-EE0B-485E-9855-0B03B966325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55576" y="2564904"/>
            <a:ext cx="7772400" cy="655633"/>
          </a:xfrm>
        </p:spPr>
        <p:txBody>
          <a:bodyPr/>
          <a:lstStyle/>
          <a:p>
            <a:r>
              <a:rPr lang="ja-JP" altLang="en-US" dirty="0"/>
              <a:t>休暇申請システム</a:t>
            </a:r>
            <a:br>
              <a:rPr lang="en-US" altLang="ja-JP" dirty="0"/>
            </a:br>
            <a:r>
              <a:rPr lang="ja-JP" altLang="en-US" dirty="0"/>
              <a:t>展開手順書</a:t>
            </a:r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A0A74832-89E1-4007-97CB-4CBE9D72FA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4810BE5-3EAD-41A9-A076-6DBDCC41897E}" type="slidenum">
              <a:rPr kumimoji="1" lang="en-US" altLang="ja-JP" sz="1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34" charset="-128"/>
                <a:ea typeface="メイリオ" panose="020B0604030504040204" pitchFamily="34" charset="-128"/>
                <a:cs typeface="+mn-cs"/>
              </a:rPr>
              <a:t>1</a:t>
            </a:fld>
            <a:endParaRPr kumimoji="1" lang="en-US" altLang="ja-JP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34" charset="-128"/>
              <a:ea typeface="メイリオ" panose="020B060403050404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3332388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A0325FA-F0D1-45D8-90EA-34A762610B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SharePoint List</a:t>
            </a:r>
            <a:r>
              <a:rPr lang="ja-JP" altLang="en-US" dirty="0"/>
              <a:t>作成 </a:t>
            </a:r>
            <a:r>
              <a:rPr lang="en-US" altLang="ja-JP" dirty="0"/>
              <a:t>– </a:t>
            </a:r>
            <a:r>
              <a:rPr lang="ja-JP" altLang="en-US" dirty="0"/>
              <a:t>説明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02E9CDD9-3913-45CE-94B8-946E28E37E0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9512" y="908720"/>
            <a:ext cx="4176464" cy="1584175"/>
          </a:xfrm>
        </p:spPr>
        <p:txBody>
          <a:bodyPr/>
          <a:lstStyle/>
          <a:p>
            <a:r>
              <a:rPr lang="ja-JP" altLang="en-US" dirty="0"/>
              <a:t>①</a:t>
            </a:r>
            <a:r>
              <a:rPr lang="en-US" altLang="ja-JP" dirty="0"/>
              <a:t>[</a:t>
            </a:r>
            <a:r>
              <a:rPr lang="ja-JP" altLang="en-US" dirty="0"/>
              <a:t>フロー等のエクスポート</a:t>
            </a:r>
            <a:r>
              <a:rPr lang="en-US" altLang="ja-JP" dirty="0"/>
              <a:t>(ZIP) / SharePoint List / </a:t>
            </a:r>
            <a:r>
              <a:rPr lang="ja-JP" altLang="en-US" dirty="0"/>
              <a:t>テンプレート</a:t>
            </a:r>
            <a:r>
              <a:rPr lang="en-US" altLang="ja-JP" dirty="0"/>
              <a:t>v8.0.xlsx]</a:t>
            </a:r>
            <a:r>
              <a:rPr lang="ja-JP" altLang="en-US" dirty="0"/>
              <a:t>に作成に必要な情報が記載されています。</a:t>
            </a:r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AA119230-D3D7-4BAC-9878-FC2FEA29D9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4810BE5-3EAD-41A9-A076-6DBDCC41897E}" type="slidenum">
              <a:rPr kumimoji="1" lang="en-US" altLang="ja-JP" sz="1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34" charset="-128"/>
                <a:ea typeface="メイリオ" panose="020B0604030504040204" pitchFamily="34" charset="-128"/>
                <a:cs typeface="+mn-cs"/>
              </a:rPr>
              <a:t>10</a:t>
            </a:fld>
            <a:endParaRPr kumimoji="1" lang="en-US" altLang="ja-JP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34" charset="-128"/>
              <a:ea typeface="メイリオ" panose="020B0604030504040204" pitchFamily="34" charset="-128"/>
              <a:cs typeface="+mn-cs"/>
            </a:endParaRPr>
          </a:p>
        </p:txBody>
      </p:sp>
      <p:sp>
        <p:nvSpPr>
          <p:cNvPr id="5" name="コンテンツ プレースホルダー 4">
            <a:extLst>
              <a:ext uri="{FF2B5EF4-FFF2-40B4-BE49-F238E27FC236}">
                <a16:creationId xmlns:a16="http://schemas.microsoft.com/office/drawing/2014/main" id="{F7ECE978-486F-49D0-A78C-9093FC34D367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kumimoji="1" lang="ja-JP" altLang="en-US" dirty="0"/>
              <a:t>②</a:t>
            </a:r>
            <a:r>
              <a:rPr kumimoji="1" lang="en-US" altLang="ja-JP" dirty="0"/>
              <a:t>Excel</a:t>
            </a:r>
            <a:r>
              <a:rPr kumimoji="1" lang="ja-JP" altLang="en-US" dirty="0"/>
              <a:t>には、シートに</a:t>
            </a:r>
            <a:r>
              <a:rPr kumimoji="1" lang="en-US" altLang="ja-JP" dirty="0"/>
              <a:t>SharePoint List1</a:t>
            </a:r>
            <a:r>
              <a:rPr kumimoji="1" lang="ja-JP" altLang="en-US" dirty="0"/>
              <a:t>つ分の情報が記載されています。</a:t>
            </a:r>
            <a:br>
              <a:rPr lang="en-US" altLang="ja-JP" dirty="0"/>
            </a:br>
            <a:r>
              <a:rPr lang="ja-JP" altLang="en-US" dirty="0"/>
              <a:t>下図の場合、</a:t>
            </a:r>
            <a:r>
              <a:rPr lang="en-US" altLang="ja-JP" dirty="0"/>
              <a:t>3</a:t>
            </a:r>
            <a:r>
              <a:rPr lang="ja-JP" altLang="en-US" dirty="0"/>
              <a:t>つシートが有るため、</a:t>
            </a:r>
            <a:r>
              <a:rPr lang="en-US" altLang="ja-JP" dirty="0"/>
              <a:t>3</a:t>
            </a:r>
            <a:r>
              <a:rPr lang="ja-JP" altLang="en-US" dirty="0"/>
              <a:t>の</a:t>
            </a:r>
            <a:r>
              <a:rPr lang="en-US" altLang="ja-JP" dirty="0"/>
              <a:t>SharePoint List</a:t>
            </a:r>
            <a:r>
              <a:rPr lang="ja-JP" altLang="en-US" dirty="0"/>
              <a:t>を作成します。</a:t>
            </a:r>
            <a:endParaRPr kumimoji="1" lang="en-US" altLang="ja-JP" dirty="0"/>
          </a:p>
        </p:txBody>
      </p: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59800056-3E05-4BA2-9D46-627E4C4FD366}"/>
              </a:ext>
            </a:extLst>
          </p:cNvPr>
          <p:cNvSpPr/>
          <p:nvPr/>
        </p:nvSpPr>
        <p:spPr bwMode="auto">
          <a:xfrm>
            <a:off x="1115616" y="3573016"/>
            <a:ext cx="720080" cy="216024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A1F83F33-53C8-4BE0-96E6-3D6CB0B5FF56}"/>
              </a:ext>
            </a:extLst>
          </p:cNvPr>
          <p:cNvSpPr/>
          <p:nvPr/>
        </p:nvSpPr>
        <p:spPr bwMode="auto">
          <a:xfrm>
            <a:off x="5113020" y="4511040"/>
            <a:ext cx="1905000" cy="175260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pic>
        <p:nvPicPr>
          <p:cNvPr id="7" name="図 6" descr="グラフィカル ユーザー インターフェイス, テキスト, アプリケーション, メール&#10;&#10;自動的に生成された説明">
            <a:extLst>
              <a:ext uri="{FF2B5EF4-FFF2-40B4-BE49-F238E27FC236}">
                <a16:creationId xmlns:a16="http://schemas.microsoft.com/office/drawing/2014/main" id="{BBA2DDB1-0AC2-4A89-86F9-8A5E3972AA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664356"/>
            <a:ext cx="4182467" cy="2613505"/>
          </a:xfrm>
          <a:prstGeom prst="rect">
            <a:avLst/>
          </a:prstGeom>
        </p:spPr>
      </p:pic>
      <p:pic>
        <p:nvPicPr>
          <p:cNvPr id="15" name="図 14" descr="テーブル&#10;&#10;自動的に生成された説明">
            <a:extLst>
              <a:ext uri="{FF2B5EF4-FFF2-40B4-BE49-F238E27FC236}">
                <a16:creationId xmlns:a16="http://schemas.microsoft.com/office/drawing/2014/main" id="{CE84C449-6017-4950-82F3-9D39379AD5E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6" y="2664355"/>
            <a:ext cx="4176464" cy="2613506"/>
          </a:xfrm>
          <a:prstGeom prst="rect">
            <a:avLst/>
          </a:prstGeom>
        </p:spPr>
      </p:pic>
      <p:sp>
        <p:nvSpPr>
          <p:cNvPr id="18" name="正方形/長方形 17">
            <a:extLst>
              <a:ext uri="{FF2B5EF4-FFF2-40B4-BE49-F238E27FC236}">
                <a16:creationId xmlns:a16="http://schemas.microsoft.com/office/drawing/2014/main" id="{65F75431-85B1-46F7-A38C-D1C825943E77}"/>
              </a:ext>
            </a:extLst>
          </p:cNvPr>
          <p:cNvSpPr/>
          <p:nvPr/>
        </p:nvSpPr>
        <p:spPr bwMode="auto">
          <a:xfrm>
            <a:off x="5004048" y="5157192"/>
            <a:ext cx="2376264" cy="120669"/>
          </a:xfrm>
          <a:prstGeom prst="rect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noFill/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3337592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A0325FA-F0D1-45D8-90EA-34A762610B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SharePoint List</a:t>
            </a:r>
            <a:r>
              <a:rPr lang="ja-JP" altLang="en-US" dirty="0"/>
              <a:t>作成 </a:t>
            </a:r>
            <a:r>
              <a:rPr lang="en-US" altLang="ja-JP" dirty="0"/>
              <a:t>– </a:t>
            </a:r>
            <a:r>
              <a:rPr lang="ja-JP" altLang="en-US" dirty="0"/>
              <a:t>説明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02E9CDD9-3913-45CE-94B8-946E28E37E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ja-JP" altLang="en-US" dirty="0"/>
              <a:t>③</a:t>
            </a:r>
            <a:r>
              <a:rPr kumimoji="1" lang="en-US" altLang="ja-JP" dirty="0"/>
              <a:t>1</a:t>
            </a:r>
            <a:r>
              <a:rPr kumimoji="1" lang="ja-JP" altLang="en-US" dirty="0"/>
              <a:t>つ目の</a:t>
            </a:r>
            <a:r>
              <a:rPr lang="ja-JP" altLang="en-US" dirty="0"/>
              <a:t>表は、</a:t>
            </a:r>
            <a:r>
              <a:rPr lang="en-US" altLang="ja-JP" dirty="0"/>
              <a:t>SharePoint List</a:t>
            </a:r>
            <a:r>
              <a:rPr lang="ja-JP" altLang="en-US" dirty="0"/>
              <a:t>の作成時に入力する、名前と説明です。</a:t>
            </a:r>
            <a:br>
              <a:rPr lang="en-US" altLang="ja-JP" dirty="0"/>
            </a:br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AA119230-D3D7-4BAC-9878-FC2FEA29D9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4810BE5-3EAD-41A9-A076-6DBDCC41897E}" type="slidenum">
              <a:rPr kumimoji="1" lang="en-US" altLang="ja-JP" sz="1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34" charset="-128"/>
                <a:ea typeface="メイリオ" panose="020B0604030504040204" pitchFamily="34" charset="-128"/>
                <a:cs typeface="+mn-cs"/>
              </a:rPr>
              <a:t>11</a:t>
            </a:fld>
            <a:endParaRPr kumimoji="1" lang="en-US" altLang="ja-JP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34" charset="-128"/>
              <a:ea typeface="メイリオ" panose="020B0604030504040204" pitchFamily="34" charset="-128"/>
              <a:cs typeface="+mn-cs"/>
            </a:endParaRPr>
          </a:p>
        </p:txBody>
      </p:sp>
      <p:pic>
        <p:nvPicPr>
          <p:cNvPr id="7" name="図 6" descr="テーブル&#10;&#10;自動的に生成された説明">
            <a:extLst>
              <a:ext uri="{FF2B5EF4-FFF2-40B4-BE49-F238E27FC236}">
                <a16:creationId xmlns:a16="http://schemas.microsoft.com/office/drawing/2014/main" id="{1430B576-CF4D-4FFC-B55B-08BA2477D9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584" y="2660120"/>
            <a:ext cx="4205124" cy="3195748"/>
          </a:xfrm>
          <a:prstGeom prst="rect">
            <a:avLst/>
          </a:prstGeom>
        </p:spPr>
      </p:pic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75C3F705-B3DC-4C84-B4ED-99DB827CC0F7}"/>
              </a:ext>
            </a:extLst>
          </p:cNvPr>
          <p:cNvSpPr/>
          <p:nvPr/>
        </p:nvSpPr>
        <p:spPr bwMode="auto">
          <a:xfrm>
            <a:off x="395536" y="3717032"/>
            <a:ext cx="2376264" cy="216024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pic>
        <p:nvPicPr>
          <p:cNvPr id="15" name="図 14" descr="テーブル&#10;&#10;自動的に生成された説明">
            <a:extLst>
              <a:ext uri="{FF2B5EF4-FFF2-40B4-BE49-F238E27FC236}">
                <a16:creationId xmlns:a16="http://schemas.microsoft.com/office/drawing/2014/main" id="{813C95DE-E1B5-4FAC-9505-AACAC06D82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2925" y="2593536"/>
            <a:ext cx="4006665" cy="3780619"/>
          </a:xfrm>
          <a:prstGeom prst="rect">
            <a:avLst/>
          </a:prstGeom>
        </p:spPr>
      </p:pic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F582E0A2-D968-44BC-A623-207F62BC64DF}"/>
              </a:ext>
            </a:extLst>
          </p:cNvPr>
          <p:cNvSpPr/>
          <p:nvPr/>
        </p:nvSpPr>
        <p:spPr bwMode="auto">
          <a:xfrm>
            <a:off x="4957824" y="4725144"/>
            <a:ext cx="3929592" cy="1008112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20" name="コンテンツ プレースホルダー 4">
            <a:extLst>
              <a:ext uri="{FF2B5EF4-FFF2-40B4-BE49-F238E27FC236}">
                <a16:creationId xmlns:a16="http://schemas.microsoft.com/office/drawing/2014/main" id="{EEB97F44-C4DE-4ECA-9D49-72916268B549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4787900" y="895350"/>
            <a:ext cx="4176713" cy="1584325"/>
          </a:xfrm>
        </p:spPr>
        <p:txBody>
          <a:bodyPr/>
          <a:lstStyle/>
          <a:p>
            <a:r>
              <a:rPr kumimoji="1" lang="ja-JP" altLang="en-US" dirty="0"/>
              <a:t>④</a:t>
            </a:r>
            <a:r>
              <a:rPr kumimoji="1" lang="en-US" altLang="ja-JP" dirty="0"/>
              <a:t>2</a:t>
            </a:r>
            <a:r>
              <a:rPr kumimoji="1" lang="ja-JP" altLang="en-US" dirty="0"/>
              <a:t>つ目の表は、</a:t>
            </a:r>
            <a:r>
              <a:rPr lang="en-US" altLang="ja-JP" dirty="0"/>
              <a:t> SharePoint List</a:t>
            </a:r>
            <a:r>
              <a:rPr lang="ja-JP" altLang="en-US" dirty="0"/>
              <a:t>の作成列情報を記載しています。</a:t>
            </a:r>
            <a:br>
              <a:rPr lang="en-US" altLang="ja-JP" dirty="0"/>
            </a:br>
            <a:r>
              <a:rPr lang="ja-JP" altLang="en-US" b="1" dirty="0">
                <a:solidFill>
                  <a:srgbClr val="FF0000"/>
                </a:solidFill>
              </a:rPr>
              <a:t>例外として</a:t>
            </a:r>
            <a:r>
              <a:rPr lang="ja-JP" altLang="en-US" dirty="0"/>
              <a:t>、内部列名が</a:t>
            </a:r>
            <a:r>
              <a:rPr lang="en-US" altLang="ja-JP" b="1" dirty="0"/>
              <a:t>[Title]</a:t>
            </a:r>
            <a:r>
              <a:rPr lang="ja-JP" altLang="en-US" dirty="0"/>
              <a:t>の列は、</a:t>
            </a:r>
            <a:r>
              <a:rPr lang="en-US" altLang="ja-JP" dirty="0"/>
              <a:t>List</a:t>
            </a:r>
            <a:r>
              <a:rPr lang="ja-JP" altLang="en-US" dirty="0"/>
              <a:t>作成時に作られる</a:t>
            </a:r>
            <a:r>
              <a:rPr lang="en-US" altLang="ja-JP" b="1" dirty="0"/>
              <a:t>[</a:t>
            </a:r>
            <a:r>
              <a:rPr lang="ja-JP" altLang="en-US" b="1" dirty="0"/>
              <a:t>タイトル</a:t>
            </a:r>
            <a:r>
              <a:rPr lang="en-US" altLang="ja-JP" b="1" dirty="0"/>
              <a:t>]</a:t>
            </a:r>
            <a:r>
              <a:rPr lang="ja-JP" altLang="en-US" dirty="0"/>
              <a:t>列の</a:t>
            </a:r>
            <a:r>
              <a:rPr lang="ja-JP" altLang="en-US" b="1" dirty="0">
                <a:solidFill>
                  <a:srgbClr val="FF0000"/>
                </a:solidFill>
              </a:rPr>
              <a:t>修正</a:t>
            </a:r>
            <a:r>
              <a:rPr lang="ja-JP" altLang="en-US" dirty="0"/>
              <a:t>となっています。</a:t>
            </a:r>
            <a:br>
              <a:rPr lang="en-US" altLang="ja-JP" dirty="0"/>
            </a:br>
            <a:br>
              <a:rPr lang="en-US" altLang="ja-JP" dirty="0"/>
            </a:br>
            <a:r>
              <a:rPr lang="ja-JP" altLang="en-US" dirty="0"/>
              <a:t>下図の場合</a:t>
            </a:r>
            <a:r>
              <a:rPr lang="en-US" altLang="ja-JP" dirty="0"/>
              <a:t>SharePoint List</a:t>
            </a:r>
            <a:r>
              <a:rPr lang="ja-JP" altLang="en-US" dirty="0"/>
              <a:t>に対して、</a:t>
            </a:r>
            <a:r>
              <a:rPr lang="en-US" altLang="ja-JP" dirty="0"/>
              <a:t>1</a:t>
            </a:r>
            <a:r>
              <a:rPr lang="ja-JP" altLang="en-US" dirty="0"/>
              <a:t>列修正し、</a:t>
            </a:r>
            <a:r>
              <a:rPr lang="en-US" altLang="ja-JP" dirty="0"/>
              <a:t>9</a:t>
            </a:r>
            <a:r>
              <a:rPr lang="ja-JP" altLang="en-US" dirty="0"/>
              <a:t>列作成します。</a:t>
            </a:r>
            <a:endParaRPr kumimoji="1"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300227035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図プレースホルダー 17">
            <a:extLst>
              <a:ext uri="{FF2B5EF4-FFF2-40B4-BE49-F238E27FC236}">
                <a16:creationId xmlns:a16="http://schemas.microsoft.com/office/drawing/2014/main" id="{DCCAE980-CF04-4E37-A110-171E6531C1DF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2"/>
          <a:srcRect l="-465" t="291" r="-43" b="-29887"/>
          <a:stretch/>
        </p:blipFill>
        <p:spPr>
          <a:xfrm>
            <a:off x="4788026" y="2660120"/>
            <a:ext cx="4178299" cy="3312367"/>
          </a:xfrm>
          <a:prstGeom prst="rect">
            <a:avLst/>
          </a:prstGeom>
        </p:spPr>
      </p:pic>
      <p:pic>
        <p:nvPicPr>
          <p:cNvPr id="15" name="図プレースホルダー 14">
            <a:extLst>
              <a:ext uri="{FF2B5EF4-FFF2-40B4-BE49-F238E27FC236}">
                <a16:creationId xmlns:a16="http://schemas.microsoft.com/office/drawing/2014/main" id="{E0946A72-52E7-4E1D-88F1-E355BDD857E9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2"/>
          <a:srcRect l="48" t="-909" r="2" b="-28030"/>
          <a:stretch/>
        </p:blipFill>
        <p:spPr>
          <a:xfrm>
            <a:off x="177553" y="2636912"/>
            <a:ext cx="4178299" cy="3312367"/>
          </a:xfrm>
          <a:prstGeom prst="rect">
            <a:avLst/>
          </a:prstGeom>
        </p:spPr>
      </p:pic>
      <p:sp>
        <p:nvSpPr>
          <p:cNvPr id="2" name="タイトル 1">
            <a:extLst>
              <a:ext uri="{FF2B5EF4-FFF2-40B4-BE49-F238E27FC236}">
                <a16:creationId xmlns:a16="http://schemas.microsoft.com/office/drawing/2014/main" id="{D41E221F-B20A-4947-9A8E-EEF6A6DF03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SharePoint List</a:t>
            </a:r>
            <a:r>
              <a:rPr lang="ja-JP" altLang="en-US" dirty="0"/>
              <a:t>作成 </a:t>
            </a:r>
            <a:r>
              <a:rPr lang="en-US" altLang="ja-JP" dirty="0"/>
              <a:t>– </a:t>
            </a:r>
            <a:r>
              <a:rPr lang="ja-JP" altLang="en-US" dirty="0"/>
              <a:t>説明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ECF66BA0-0E63-46BC-9965-040524DE131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ja-JP" altLang="en-US" dirty="0"/>
              <a:t>⑤下図のグレーアウトしているものは、</a:t>
            </a:r>
            <a:r>
              <a:rPr lang="ja-JP" altLang="en-US" dirty="0"/>
              <a:t>項目がありません。</a:t>
            </a:r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4E14B381-8B9D-40B0-95FE-FF4CC5C2AE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4810BE5-3EAD-41A9-A076-6DBDCC41897E}" type="slidenum">
              <a:rPr kumimoji="1" lang="en-US" altLang="ja-JP" sz="1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34" charset="-128"/>
                <a:ea typeface="メイリオ" panose="020B0604030504040204" pitchFamily="34" charset="-128"/>
                <a:cs typeface="+mn-cs"/>
              </a:rPr>
              <a:t>12</a:t>
            </a:fld>
            <a:endParaRPr kumimoji="1" lang="en-US" altLang="ja-JP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34" charset="-128"/>
              <a:ea typeface="メイリオ" panose="020B0604030504040204" pitchFamily="34" charset="-128"/>
              <a:cs typeface="+mn-cs"/>
            </a:endParaRPr>
          </a:p>
        </p:txBody>
      </p:sp>
      <p:sp>
        <p:nvSpPr>
          <p:cNvPr id="5" name="コンテンツ プレースホルダー 4">
            <a:extLst>
              <a:ext uri="{FF2B5EF4-FFF2-40B4-BE49-F238E27FC236}">
                <a16:creationId xmlns:a16="http://schemas.microsoft.com/office/drawing/2014/main" id="{071B6E87-800B-47C9-841C-D03C5F40FED8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kumimoji="1" lang="ja-JP" altLang="en-US" dirty="0"/>
              <a:t>⑥「</a:t>
            </a:r>
            <a:r>
              <a:rPr kumimoji="1" lang="en-US" altLang="ja-JP" dirty="0"/>
              <a:t>””(</a:t>
            </a:r>
            <a:r>
              <a:rPr kumimoji="1" lang="ja-JP" altLang="en-US" dirty="0"/>
              <a:t>ブランク</a:t>
            </a:r>
            <a:r>
              <a:rPr kumimoji="1" lang="en-US" altLang="ja-JP" dirty="0"/>
              <a:t>)</a:t>
            </a:r>
            <a:r>
              <a:rPr kumimoji="1" lang="ja-JP" altLang="en-US" dirty="0"/>
              <a:t>」と記載されている箇所は、項目はありますが、何も入力しません。</a:t>
            </a:r>
          </a:p>
        </p:txBody>
      </p:sp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CC640E1D-8DCC-4082-B3A8-300DAD1B7590}"/>
              </a:ext>
            </a:extLst>
          </p:cNvPr>
          <p:cNvSpPr/>
          <p:nvPr/>
        </p:nvSpPr>
        <p:spPr bwMode="auto">
          <a:xfrm>
            <a:off x="2651760" y="4639056"/>
            <a:ext cx="1704092" cy="590144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D1C78EEC-630F-46C3-8F70-B9DF9B98ADDA}"/>
              </a:ext>
            </a:extLst>
          </p:cNvPr>
          <p:cNvSpPr/>
          <p:nvPr/>
        </p:nvSpPr>
        <p:spPr bwMode="auto">
          <a:xfrm>
            <a:off x="4808220" y="4343400"/>
            <a:ext cx="1242060" cy="876300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50440416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41E221F-B20A-4947-9A8E-EEF6A6DF03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SharePoint List</a:t>
            </a:r>
            <a:r>
              <a:rPr lang="ja-JP" altLang="en-US" dirty="0"/>
              <a:t>作成 </a:t>
            </a:r>
            <a:r>
              <a:rPr lang="en-US" altLang="ja-JP" dirty="0"/>
              <a:t>– </a:t>
            </a:r>
            <a:r>
              <a:rPr lang="ja-JP" altLang="en-US" dirty="0"/>
              <a:t>説明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ECF66BA0-0E63-46BC-9965-040524DE131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ja-JP" altLang="en-US" dirty="0"/>
              <a:t>⑦内部列名とは、列作成時の</a:t>
            </a:r>
            <a:r>
              <a:rPr lang="en-US" altLang="ja-JP" dirty="0"/>
              <a:t>[</a:t>
            </a:r>
            <a:r>
              <a:rPr lang="ja-JP" altLang="en-US" dirty="0"/>
              <a:t>列名</a:t>
            </a:r>
            <a:r>
              <a:rPr lang="en-US" altLang="ja-JP" dirty="0"/>
              <a:t>:]</a:t>
            </a:r>
            <a:r>
              <a:rPr lang="ja-JP" altLang="en-US" dirty="0"/>
              <a:t>に入力された値から作成されます。</a:t>
            </a:r>
            <a:br>
              <a:rPr lang="en-US" altLang="ja-JP" dirty="0"/>
            </a:br>
            <a:r>
              <a:rPr lang="ja-JP" altLang="en-US" dirty="0"/>
              <a:t>確認方法は、列の編集画面での</a:t>
            </a:r>
            <a:r>
              <a:rPr lang="en-US" altLang="ja-JP" dirty="0"/>
              <a:t>URL</a:t>
            </a:r>
            <a:r>
              <a:rPr lang="ja-JP" altLang="en-US" dirty="0"/>
              <a:t>です。</a:t>
            </a:r>
            <a:br>
              <a:rPr lang="en-US" altLang="ja-JP" dirty="0"/>
            </a:br>
            <a:r>
              <a:rPr lang="en-US" altLang="ja-JP" dirty="0"/>
              <a:t>[Field=]</a:t>
            </a:r>
            <a:r>
              <a:rPr lang="ja-JP" altLang="en-US" dirty="0"/>
              <a:t>以降の文字列が内部列名です。</a:t>
            </a:r>
            <a:br>
              <a:rPr lang="en-US" altLang="ja-JP" dirty="0"/>
            </a:br>
            <a:br>
              <a:rPr lang="en-US" altLang="ja-JP" dirty="0"/>
            </a:br>
            <a:r>
              <a:rPr lang="ja-JP" altLang="en-US" u="sng" dirty="0"/>
              <a:t>列作成時に内部列名が決まるため、</a:t>
            </a:r>
            <a:r>
              <a:rPr lang="en-US" altLang="ja-JP" u="sng" dirty="0"/>
              <a:t>Excel</a:t>
            </a:r>
            <a:r>
              <a:rPr lang="ja-JP" altLang="en-US" u="sng" dirty="0"/>
              <a:t>の「内部列名」で列を作成後、「列名」に更新します。</a:t>
            </a:r>
            <a:endParaRPr kumimoji="1" lang="ja-JP" altLang="en-US" u="sng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4E14B381-8B9D-40B0-95FE-FF4CC5C2AE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4810BE5-3EAD-41A9-A076-6DBDCC41897E}" type="slidenum">
              <a:rPr kumimoji="1" lang="en-US" altLang="ja-JP" sz="1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34" charset="-128"/>
                <a:ea typeface="メイリオ" panose="020B0604030504040204" pitchFamily="34" charset="-128"/>
                <a:cs typeface="+mn-cs"/>
              </a:rPr>
              <a:t>13</a:t>
            </a:fld>
            <a:endParaRPr kumimoji="1" lang="en-US" altLang="ja-JP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34" charset="-128"/>
              <a:ea typeface="メイリオ" panose="020B0604030504040204" pitchFamily="34" charset="-128"/>
              <a:cs typeface="+mn-cs"/>
            </a:endParaRPr>
          </a:p>
        </p:txBody>
      </p:sp>
      <p:sp>
        <p:nvSpPr>
          <p:cNvPr id="5" name="コンテンツ プレースホルダー 4">
            <a:extLst>
              <a:ext uri="{FF2B5EF4-FFF2-40B4-BE49-F238E27FC236}">
                <a16:creationId xmlns:a16="http://schemas.microsoft.com/office/drawing/2014/main" id="{071B6E87-800B-47C9-841C-D03C5F40FED8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ja-JP" altLang="en-US" dirty="0"/>
              <a:t>⑧</a:t>
            </a:r>
            <a:r>
              <a:rPr lang="en-US" altLang="ja-JP" dirty="0"/>
              <a:t>3</a:t>
            </a:r>
            <a:r>
              <a:rPr lang="ja-JP" altLang="en-US" dirty="0"/>
              <a:t>つ目の表は、リストに追加するアイテム情報です。</a:t>
            </a:r>
            <a:br>
              <a:rPr lang="en-US" altLang="ja-JP" dirty="0"/>
            </a:br>
            <a:r>
              <a:rPr lang="ja-JP" altLang="en-US" dirty="0"/>
              <a:t>ない場合は、リストにアイテムを追加しません。</a:t>
            </a:r>
          </a:p>
          <a:p>
            <a:endParaRPr kumimoji="1" lang="ja-JP" altLang="en-US" dirty="0"/>
          </a:p>
        </p:txBody>
      </p:sp>
      <p:pic>
        <p:nvPicPr>
          <p:cNvPr id="19" name="図プレースホルダー 18">
            <a:extLst>
              <a:ext uri="{FF2B5EF4-FFF2-40B4-BE49-F238E27FC236}">
                <a16:creationId xmlns:a16="http://schemas.microsoft.com/office/drawing/2014/main" id="{72B95481-E10A-4A32-8D92-0533EE4061BE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2"/>
          <a:srcRect t="-172" b="420"/>
          <a:stretch/>
        </p:blipFill>
        <p:spPr>
          <a:xfrm>
            <a:off x="4786191" y="2649989"/>
            <a:ext cx="4178299" cy="3312367"/>
          </a:xfrm>
          <a:prstGeom prst="rect">
            <a:avLst/>
          </a:prstGeom>
        </p:spPr>
      </p:pic>
      <p:sp>
        <p:nvSpPr>
          <p:cNvPr id="17" name="図プレースホルダー 16">
            <a:extLst>
              <a:ext uri="{FF2B5EF4-FFF2-40B4-BE49-F238E27FC236}">
                <a16:creationId xmlns:a16="http://schemas.microsoft.com/office/drawing/2014/main" id="{2B4813DC-9CF5-41D2-9268-129D2AA229D0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ja-JP" altLang="en-US"/>
          </a:p>
        </p:txBody>
      </p:sp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2BB78DF0-7FCF-4AFE-9BC5-9300095DC390}"/>
              </a:ext>
            </a:extLst>
          </p:cNvPr>
          <p:cNvSpPr/>
          <p:nvPr/>
        </p:nvSpPr>
        <p:spPr bwMode="auto">
          <a:xfrm>
            <a:off x="4910688" y="4756179"/>
            <a:ext cx="2930292" cy="646401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pic>
        <p:nvPicPr>
          <p:cNvPr id="7" name="図 6">
            <a:extLst>
              <a:ext uri="{FF2B5EF4-FFF2-40B4-BE49-F238E27FC236}">
                <a16:creationId xmlns:a16="http://schemas.microsoft.com/office/drawing/2014/main" id="{A383688F-2C2F-4805-97C9-54F72E05F5E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353" y="2677133"/>
            <a:ext cx="3327572" cy="2601014"/>
          </a:xfrm>
          <a:prstGeom prst="rect">
            <a:avLst/>
          </a:prstGeom>
          <a:ln w="38100">
            <a:solidFill>
              <a:srgbClr val="92D050"/>
            </a:solidFill>
          </a:ln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CC2DC64B-6CE1-43A6-AC56-A7891894604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6753" y="4920391"/>
            <a:ext cx="4610473" cy="1286644"/>
          </a:xfrm>
          <a:prstGeom prst="rect">
            <a:avLst/>
          </a:prstGeom>
          <a:ln w="38100">
            <a:solidFill>
              <a:srgbClr val="00B050"/>
            </a:solidFill>
          </a:ln>
        </p:spPr>
      </p:pic>
      <p:sp>
        <p:nvSpPr>
          <p:cNvPr id="23" name="正方形/長方形 22">
            <a:extLst>
              <a:ext uri="{FF2B5EF4-FFF2-40B4-BE49-F238E27FC236}">
                <a16:creationId xmlns:a16="http://schemas.microsoft.com/office/drawing/2014/main" id="{D7EB2E4F-9CDE-454F-B74F-C088343079C9}"/>
              </a:ext>
            </a:extLst>
          </p:cNvPr>
          <p:cNvSpPr/>
          <p:nvPr/>
        </p:nvSpPr>
        <p:spPr bwMode="auto">
          <a:xfrm>
            <a:off x="2834640" y="2685491"/>
            <a:ext cx="707212" cy="133910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24" name="正方形/長方形 23">
            <a:extLst>
              <a:ext uri="{FF2B5EF4-FFF2-40B4-BE49-F238E27FC236}">
                <a16:creationId xmlns:a16="http://schemas.microsoft.com/office/drawing/2014/main" id="{48743F3D-15DB-4CE7-8484-24B7C3A007A4}"/>
              </a:ext>
            </a:extLst>
          </p:cNvPr>
          <p:cNvSpPr/>
          <p:nvPr/>
        </p:nvSpPr>
        <p:spPr bwMode="auto">
          <a:xfrm>
            <a:off x="1363640" y="5856800"/>
            <a:ext cx="1976968" cy="184336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8296B206-60B0-D321-FE60-57A65AE2ACE7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 bwMode="auto">
          <a:xfrm>
            <a:off x="4932040" y="4910772"/>
            <a:ext cx="597416" cy="474854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150C044D-CFA2-9B23-A626-BCA280E52EB9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 bwMode="auto">
          <a:xfrm>
            <a:off x="5594280" y="4910772"/>
            <a:ext cx="777920" cy="474854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26330239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104BF17-FE06-4337-9BE2-F918B242FAC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ja-JP" dirty="0"/>
              <a:t>SharePoint List</a:t>
            </a:r>
            <a:r>
              <a:rPr lang="ja-JP" altLang="en-US" dirty="0"/>
              <a:t>作成</a:t>
            </a:r>
            <a:endParaRPr lang="en-US" altLang="ja-JP" dirty="0"/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473EAEBB-0A65-4C6D-9ED1-DD59149E2CA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kumimoji="1" lang="en-US" altLang="ja-JP" dirty="0"/>
              <a:t>List</a:t>
            </a:r>
            <a:r>
              <a:rPr kumimoji="1" lang="ja-JP" altLang="en-US" dirty="0"/>
              <a:t>作成</a:t>
            </a:r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CEF0B78D-4E26-4EE6-B4D6-804BB22D4C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1349D94-1666-48F0-A452-68F7A8157D63}" type="slidenum">
              <a:rPr kumimoji="1" lang="en-US" altLang="ja-JP" sz="1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34" charset="-128"/>
                <a:ea typeface="メイリオ" panose="020B0604030504040204" pitchFamily="34" charset="-128"/>
                <a:cs typeface="+mn-cs"/>
              </a:rPr>
              <a:t>14</a:t>
            </a:fld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34" charset="-128"/>
              <a:ea typeface="メイリオ" panose="020B060403050404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8128888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04D61DA-228D-444C-B935-B24B4341DC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SharePoint List</a:t>
            </a:r>
            <a:r>
              <a:rPr lang="ja-JP" altLang="en-US" dirty="0"/>
              <a:t>作成 </a:t>
            </a:r>
            <a:r>
              <a:rPr lang="en-US" altLang="ja-JP" dirty="0"/>
              <a:t>– List</a:t>
            </a:r>
            <a:r>
              <a:rPr lang="ja-JP" altLang="en-US" dirty="0"/>
              <a:t>作成</a:t>
            </a:r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44251CE0-D60E-487D-A6D5-DA38C69713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930980" y="6405757"/>
            <a:ext cx="2133600" cy="263603"/>
          </a:xfrm>
        </p:spPr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4810BE5-3EAD-41A9-A076-6DBDCC41897E}" type="slidenum">
              <a:rPr kumimoji="1" lang="en-US" altLang="ja-JP" sz="1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34" charset="-128"/>
                <a:ea typeface="メイリオ" panose="020B0604030504040204" pitchFamily="34" charset="-128"/>
                <a:cs typeface="+mn-cs"/>
              </a:rPr>
              <a:t>15</a:t>
            </a:fld>
            <a:endParaRPr kumimoji="1" lang="en-US" altLang="ja-JP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34" charset="-128"/>
              <a:ea typeface="メイリオ" panose="020B0604030504040204" pitchFamily="34" charset="-128"/>
              <a:cs typeface="+mn-cs"/>
            </a:endParaRPr>
          </a:p>
        </p:txBody>
      </p:sp>
      <p:sp>
        <p:nvSpPr>
          <p:cNvPr id="5" name="コンテンツ プレースホルダー 4">
            <a:extLst>
              <a:ext uri="{FF2B5EF4-FFF2-40B4-BE49-F238E27FC236}">
                <a16:creationId xmlns:a16="http://schemas.microsoft.com/office/drawing/2014/main" id="{ADF18F04-0226-4378-8808-F5A7D2700F91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4902222" y="3242520"/>
            <a:ext cx="4176464" cy="301337"/>
          </a:xfrm>
        </p:spPr>
        <p:txBody>
          <a:bodyPr/>
          <a:lstStyle/>
          <a:p>
            <a:r>
              <a:rPr kumimoji="1" lang="ja-JP" altLang="en-US" dirty="0"/>
              <a:t>②</a:t>
            </a:r>
            <a:r>
              <a:rPr kumimoji="1" lang="en-US" altLang="ja-JP" dirty="0"/>
              <a:t>[</a:t>
            </a:r>
            <a:r>
              <a:rPr kumimoji="1" lang="ja-JP" altLang="en-US" dirty="0"/>
              <a:t>新規</a:t>
            </a:r>
            <a:r>
              <a:rPr kumimoji="1" lang="en-US" altLang="ja-JP" dirty="0"/>
              <a:t>]</a:t>
            </a:r>
            <a:r>
              <a:rPr kumimoji="1" lang="ja-JP" altLang="en-US" dirty="0"/>
              <a:t>をクリックし、</a:t>
            </a:r>
            <a:r>
              <a:rPr kumimoji="1" lang="en-US" altLang="ja-JP" dirty="0"/>
              <a:t>[</a:t>
            </a:r>
            <a:r>
              <a:rPr kumimoji="1" lang="ja-JP" altLang="en-US" dirty="0"/>
              <a:t>リスト</a:t>
            </a:r>
            <a:r>
              <a:rPr kumimoji="1" lang="en-US" altLang="ja-JP" dirty="0"/>
              <a:t>]</a:t>
            </a:r>
            <a:r>
              <a:rPr kumimoji="1" lang="ja-JP" altLang="en-US" dirty="0"/>
              <a:t>をクリックします。</a:t>
            </a:r>
          </a:p>
        </p:txBody>
      </p:sp>
      <p:pic>
        <p:nvPicPr>
          <p:cNvPr id="12" name="図 11" descr="グラフィカル ユーザー インターフェイス, アプリケーション&#10;&#10;自動的に生成された説明">
            <a:extLst>
              <a:ext uri="{FF2B5EF4-FFF2-40B4-BE49-F238E27FC236}">
                <a16:creationId xmlns:a16="http://schemas.microsoft.com/office/drawing/2014/main" id="{C88E9290-658B-4A5C-885F-445A2F3E8A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537" y="3530551"/>
            <a:ext cx="4451982" cy="3247500"/>
          </a:xfrm>
          <a:prstGeom prst="rect">
            <a:avLst/>
          </a:prstGeom>
        </p:spPr>
      </p:pic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D53E6478-C880-47C5-99EF-BF94FA1066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0352" y="3242520"/>
            <a:ext cx="4176464" cy="288031"/>
          </a:xfrm>
        </p:spPr>
        <p:txBody>
          <a:bodyPr/>
          <a:lstStyle/>
          <a:p>
            <a:r>
              <a:rPr lang="en-US" altLang="ja-JP" dirty="0"/>
              <a:t>​​① [</a:t>
            </a:r>
            <a:r>
              <a:rPr lang="ja-JP" altLang="en-US" dirty="0"/>
              <a:t>サイトコンテンツ</a:t>
            </a:r>
            <a:r>
              <a:rPr lang="en-US" altLang="ja-JP" dirty="0"/>
              <a:t>]</a:t>
            </a:r>
            <a:r>
              <a:rPr lang="ja-JP" altLang="en-US" dirty="0"/>
              <a:t>を​クリックします。​</a:t>
            </a:r>
            <a:endParaRPr lang="en-US" altLang="ja-JP" dirty="0"/>
          </a:p>
        </p:txBody>
      </p: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3D47C820-3AA5-49D4-ADB4-54594FF527D5}"/>
              </a:ext>
            </a:extLst>
          </p:cNvPr>
          <p:cNvSpPr/>
          <p:nvPr/>
        </p:nvSpPr>
        <p:spPr bwMode="auto">
          <a:xfrm>
            <a:off x="390249" y="5464865"/>
            <a:ext cx="1009949" cy="216024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pic>
        <p:nvPicPr>
          <p:cNvPr id="16" name="図 15" descr="グラフィカル ユーザー インターフェイス, アプリケーション&#10;&#10;自動的に生成された説明">
            <a:extLst>
              <a:ext uri="{FF2B5EF4-FFF2-40B4-BE49-F238E27FC236}">
                <a16:creationId xmlns:a16="http://schemas.microsoft.com/office/drawing/2014/main" id="{13C66E1B-D554-434B-87EF-E9EA454D53A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4804" y="3565166"/>
            <a:ext cx="3931300" cy="2916023"/>
          </a:xfrm>
          <a:prstGeom prst="rect">
            <a:avLst/>
          </a:prstGeom>
        </p:spPr>
      </p:pic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B3577604-E638-4840-A8DB-E20F3202E0EF}"/>
              </a:ext>
            </a:extLst>
          </p:cNvPr>
          <p:cNvSpPr/>
          <p:nvPr/>
        </p:nvSpPr>
        <p:spPr bwMode="auto">
          <a:xfrm>
            <a:off x="6558406" y="4262038"/>
            <a:ext cx="432048" cy="216024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D3544737-6B1D-4AE3-92A5-2E6CC8FFDA9B}"/>
              </a:ext>
            </a:extLst>
          </p:cNvPr>
          <p:cNvSpPr/>
          <p:nvPr/>
        </p:nvSpPr>
        <p:spPr bwMode="auto">
          <a:xfrm>
            <a:off x="6520512" y="4500248"/>
            <a:ext cx="939884" cy="216024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FB40F1C6-83F0-079A-3EC3-08F8F2BFFC8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11960" y="589949"/>
            <a:ext cx="4080390" cy="2571463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59D61487-CA8E-69E3-2F55-F54B54FD5C5F}"/>
              </a:ext>
            </a:extLst>
          </p:cNvPr>
          <p:cNvSpPr/>
          <p:nvPr/>
        </p:nvSpPr>
        <p:spPr bwMode="auto">
          <a:xfrm>
            <a:off x="5687644" y="589949"/>
            <a:ext cx="257061" cy="193017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CEB1A7EC-4AB6-B22E-5DF8-13CFCA00DFF3}"/>
              </a:ext>
            </a:extLst>
          </p:cNvPr>
          <p:cNvSpPr/>
          <p:nvPr/>
        </p:nvSpPr>
        <p:spPr bwMode="auto">
          <a:xfrm>
            <a:off x="7059652" y="782966"/>
            <a:ext cx="117751" cy="192591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CBAE0AE6-AC3A-2719-5AA9-FFA558142612}"/>
              </a:ext>
            </a:extLst>
          </p:cNvPr>
          <p:cNvSpPr/>
          <p:nvPr/>
        </p:nvSpPr>
        <p:spPr bwMode="auto">
          <a:xfrm>
            <a:off x="7022901" y="1374230"/>
            <a:ext cx="838822" cy="192591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cxnSp>
        <p:nvCxnSpPr>
          <p:cNvPr id="15" name="コネクタ: カギ線 14">
            <a:extLst>
              <a:ext uri="{FF2B5EF4-FFF2-40B4-BE49-F238E27FC236}">
                <a16:creationId xmlns:a16="http://schemas.microsoft.com/office/drawing/2014/main" id="{52824CCB-42C4-A649-C4E3-6A9F9010E9D7}"/>
              </a:ext>
            </a:extLst>
          </p:cNvPr>
          <p:cNvCxnSpPr>
            <a:cxnSpLocks/>
            <a:stCxn id="7" idx="3"/>
          </p:cNvCxnSpPr>
          <p:nvPr/>
        </p:nvCxnSpPr>
        <p:spPr bwMode="auto">
          <a:xfrm>
            <a:off x="5944705" y="686458"/>
            <a:ext cx="1078196" cy="192803"/>
          </a:xfrm>
          <a:prstGeom prst="bentConnector3">
            <a:avLst>
              <a:gd name="adj1" fmla="val 50000"/>
            </a:avLst>
          </a:prstGeom>
          <a:solidFill>
            <a:schemeClr val="accent1"/>
          </a:solidFill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</p:spPr>
      </p:cxnSp>
      <p:cxnSp>
        <p:nvCxnSpPr>
          <p:cNvPr id="20" name="直線矢印コネクタ 19">
            <a:extLst>
              <a:ext uri="{FF2B5EF4-FFF2-40B4-BE49-F238E27FC236}">
                <a16:creationId xmlns:a16="http://schemas.microsoft.com/office/drawing/2014/main" id="{743140B8-0517-775B-48BC-22EF86FC2BD0}"/>
              </a:ext>
            </a:extLst>
          </p:cNvPr>
          <p:cNvCxnSpPr>
            <a:stCxn id="11" idx="2"/>
          </p:cNvCxnSpPr>
          <p:nvPr/>
        </p:nvCxnSpPr>
        <p:spPr bwMode="auto">
          <a:xfrm flipH="1">
            <a:off x="7118527" y="975557"/>
            <a:ext cx="1" cy="398673"/>
          </a:xfrm>
          <a:prstGeom prst="straightConnector1">
            <a:avLst/>
          </a:prstGeom>
          <a:solidFill>
            <a:schemeClr val="accent1"/>
          </a:solidFill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</p:spPr>
      </p:cxnSp>
      <p:sp>
        <p:nvSpPr>
          <p:cNvPr id="21" name="コンテンツ プレースホルダー 2">
            <a:extLst>
              <a:ext uri="{FF2B5EF4-FFF2-40B4-BE49-F238E27FC236}">
                <a16:creationId xmlns:a16="http://schemas.microsoft.com/office/drawing/2014/main" id="{A41E3637-F89E-E6BA-2C29-6D7355B58AEC}"/>
              </a:ext>
            </a:extLst>
          </p:cNvPr>
          <p:cNvSpPr txBox="1">
            <a:spLocks/>
          </p:cNvSpPr>
          <p:nvPr/>
        </p:nvSpPr>
        <p:spPr>
          <a:xfrm>
            <a:off x="107504" y="1194143"/>
            <a:ext cx="4176464" cy="1517338"/>
          </a:xfrm>
          <a:prstGeom prst="rect">
            <a:avLst/>
          </a:prstGeom>
        </p:spPr>
        <p:txBody>
          <a:bodyPr/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kumimoji="1" sz="1200">
                <a:solidFill>
                  <a:schemeClr val="tx1"/>
                </a:solidFill>
                <a:latin typeface="メイリオ" panose="020B0604030504040204" pitchFamily="34" charset="-128"/>
                <a:ea typeface="メイリオ" panose="020B0604030504040204" pitchFamily="34" charset="-128"/>
                <a:cs typeface="メイリオ" panose="020B0604030504040204" pitchFamily="34" charset="-128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kumimoji="1" sz="1100">
                <a:solidFill>
                  <a:schemeClr val="tx1"/>
                </a:solidFill>
                <a:latin typeface="メイリオ" panose="020B0604030504040204" pitchFamily="34" charset="-128"/>
                <a:ea typeface="メイリオ" panose="020B0604030504040204" pitchFamily="34" charset="-128"/>
                <a:cs typeface="メイリオ" panose="020B0604030504040204" pitchFamily="34" charset="-128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kumimoji="1" sz="1050">
                <a:solidFill>
                  <a:schemeClr val="tx1"/>
                </a:solidFill>
                <a:latin typeface="メイリオ" panose="020B0604030504040204" pitchFamily="34" charset="-128"/>
                <a:ea typeface="メイリオ" panose="020B0604030504040204" pitchFamily="34" charset="-128"/>
                <a:cs typeface="メイリオ" panose="020B0604030504040204" pitchFamily="34" charset="-128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kumimoji="1" sz="1000">
                <a:solidFill>
                  <a:schemeClr val="tx1"/>
                </a:solidFill>
                <a:latin typeface="メイリオ" panose="020B0604030504040204" pitchFamily="34" charset="-128"/>
                <a:ea typeface="メイリオ" panose="020B0604030504040204" pitchFamily="34" charset="-128"/>
                <a:cs typeface="メイリオ" panose="020B0604030504040204" pitchFamily="34" charset="-128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1000">
                <a:solidFill>
                  <a:schemeClr val="tx1"/>
                </a:solidFill>
                <a:latin typeface="メイリオ" panose="020B0604030504040204" pitchFamily="34" charset="-128"/>
                <a:ea typeface="メイリオ" panose="020B0604030504040204" pitchFamily="34" charset="-128"/>
                <a:cs typeface="メイリオ" panose="020B0604030504040204" pitchFamily="34" charset="-128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r>
              <a:rPr lang="en-US" altLang="ja-JP" b="0" kern="0" dirty="0"/>
              <a:t>Teams</a:t>
            </a:r>
            <a:r>
              <a:rPr lang="ja-JP" altLang="en-US" b="0" kern="0" dirty="0"/>
              <a:t>の休暇申請システム管理用のチームから</a:t>
            </a:r>
            <a:endParaRPr lang="en-US" altLang="ja-JP" b="0" kern="0" dirty="0"/>
          </a:p>
          <a:p>
            <a:pPr marL="0" indent="0">
              <a:buNone/>
            </a:pPr>
            <a:r>
              <a:rPr lang="ja-JP" altLang="en-US" b="0" kern="0" dirty="0"/>
              <a:t>　　</a:t>
            </a:r>
            <a:r>
              <a:rPr lang="en-US" altLang="ja-JP" b="0" kern="0" dirty="0"/>
              <a:t>[</a:t>
            </a:r>
            <a:r>
              <a:rPr lang="ja-JP" altLang="en-US" b="0" kern="0" dirty="0"/>
              <a:t>ファイル</a:t>
            </a:r>
            <a:r>
              <a:rPr lang="en-US" altLang="ja-JP" b="0" kern="0" dirty="0"/>
              <a:t>]</a:t>
            </a:r>
            <a:r>
              <a:rPr lang="ja-JP" altLang="en-US" b="0" kern="0" dirty="0"/>
              <a:t>⇒</a:t>
            </a:r>
            <a:r>
              <a:rPr lang="en-US" altLang="ja-JP" b="0" kern="0" dirty="0"/>
              <a:t>[</a:t>
            </a:r>
            <a:r>
              <a:rPr lang="ja-JP" altLang="en-US" b="0" kern="0" dirty="0"/>
              <a:t>三点リーダー</a:t>
            </a:r>
            <a:r>
              <a:rPr lang="en-US" altLang="ja-JP" b="0" kern="0" dirty="0"/>
              <a:t>]</a:t>
            </a:r>
            <a:r>
              <a:rPr lang="ja-JP" altLang="en-US" b="0" kern="0" dirty="0"/>
              <a:t>⇒</a:t>
            </a:r>
            <a:r>
              <a:rPr lang="en-US" altLang="ja-JP" b="0" kern="0" dirty="0"/>
              <a:t>[</a:t>
            </a:r>
            <a:r>
              <a:rPr lang="en-US" altLang="ja-JP" b="0" kern="0" dirty="0" err="1"/>
              <a:t>Sharepoint</a:t>
            </a:r>
            <a:r>
              <a:rPr lang="ja-JP" altLang="en-US" b="0" kern="0" dirty="0"/>
              <a:t>を開く</a:t>
            </a:r>
            <a:r>
              <a:rPr lang="en-US" altLang="ja-JP" b="0" kern="0" dirty="0"/>
              <a:t>]</a:t>
            </a:r>
          </a:p>
          <a:p>
            <a:pPr marL="0" indent="0">
              <a:buNone/>
            </a:pPr>
            <a:r>
              <a:rPr lang="ja-JP" altLang="en-US" b="0" kern="0" dirty="0"/>
              <a:t>　　から</a:t>
            </a:r>
            <a:r>
              <a:rPr lang="en-US" altLang="ja-JP" b="0" kern="0" dirty="0" err="1"/>
              <a:t>Sharepoint</a:t>
            </a:r>
            <a:r>
              <a:rPr lang="ja-JP" altLang="en-US" b="0" kern="0" dirty="0"/>
              <a:t>を開いてください。</a:t>
            </a:r>
            <a:endParaRPr lang="en-US" altLang="ja-JP" b="0" kern="0" dirty="0"/>
          </a:p>
          <a:p>
            <a:pPr marL="0" indent="0">
              <a:buNone/>
            </a:pPr>
            <a:r>
              <a:rPr lang="ja-JP" altLang="en-US" b="0" kern="0" dirty="0"/>
              <a:t>　　下記の①のようなページに飛びます。</a:t>
            </a:r>
            <a:endParaRPr lang="en-US" altLang="ja-JP" b="0" kern="0" dirty="0"/>
          </a:p>
          <a:p>
            <a:pPr marL="0" indent="0">
              <a:buNone/>
            </a:pPr>
            <a:r>
              <a:rPr lang="en-US" altLang="ja-JP" b="0" kern="0" dirty="0"/>
              <a:t>※</a:t>
            </a:r>
            <a:r>
              <a:rPr lang="ja-JP" altLang="en-US" b="0" kern="0" dirty="0"/>
              <a:t>（</a:t>
            </a:r>
            <a:r>
              <a:rPr lang="en-US" altLang="ja-JP" b="0" kern="0" dirty="0"/>
              <a:t> Teams</a:t>
            </a:r>
            <a:r>
              <a:rPr lang="ja-JP" altLang="en-US" b="0" kern="0" dirty="0"/>
              <a:t>の休暇申請システム管理用のチーム）は</a:t>
            </a:r>
            <a:endParaRPr lang="en-US" altLang="ja-JP" b="0" kern="0" dirty="0"/>
          </a:p>
          <a:p>
            <a:pPr marL="0" indent="0">
              <a:buNone/>
            </a:pPr>
            <a:r>
              <a:rPr lang="ja-JP" altLang="en-US" b="0" kern="0" dirty="0"/>
              <a:t>ご自身で作ってください。</a:t>
            </a:r>
            <a:endParaRPr lang="en-US" altLang="ja-JP" b="0" kern="0" dirty="0"/>
          </a:p>
        </p:txBody>
      </p:sp>
    </p:spTree>
    <p:extLst>
      <p:ext uri="{BB962C8B-B14F-4D97-AF65-F5344CB8AC3E}">
        <p14:creationId xmlns:p14="http://schemas.microsoft.com/office/powerpoint/2010/main" val="282579946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494869D-D063-4C33-A127-726CDAC634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SharePoint List</a:t>
            </a:r>
            <a:r>
              <a:rPr lang="ja-JP" altLang="en-US" dirty="0"/>
              <a:t>作成 </a:t>
            </a:r>
            <a:r>
              <a:rPr lang="en-US" altLang="ja-JP" dirty="0"/>
              <a:t>– List</a:t>
            </a:r>
            <a:r>
              <a:rPr lang="ja-JP" altLang="en-US" dirty="0"/>
              <a:t>作成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14934EEA-44CC-4CBE-8470-C6F91D5BCD9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ja-JP" altLang="en-US" dirty="0"/>
              <a:t>③</a:t>
            </a:r>
            <a:r>
              <a:rPr kumimoji="1" lang="en-US" altLang="ja-JP" dirty="0"/>
              <a:t>[</a:t>
            </a:r>
            <a:r>
              <a:rPr kumimoji="1" lang="ja-JP" altLang="en-US" dirty="0"/>
              <a:t>空白のリスト</a:t>
            </a:r>
            <a:r>
              <a:rPr kumimoji="1" lang="en-US" altLang="ja-JP" dirty="0"/>
              <a:t>]</a:t>
            </a:r>
            <a:r>
              <a:rPr kumimoji="1" lang="ja-JP" altLang="en-US" dirty="0"/>
              <a:t>をクリックします。</a:t>
            </a:r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599C1713-CE94-4A96-809D-15D85B1C6B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4810BE5-3EAD-41A9-A076-6DBDCC41897E}" type="slidenum">
              <a:rPr kumimoji="1" lang="en-US" altLang="ja-JP" sz="1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34" charset="-128"/>
                <a:ea typeface="メイリオ" panose="020B0604030504040204" pitchFamily="34" charset="-128"/>
                <a:cs typeface="+mn-cs"/>
              </a:rPr>
              <a:t>16</a:t>
            </a:fld>
            <a:endParaRPr kumimoji="1" lang="en-US" altLang="ja-JP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34" charset="-128"/>
              <a:ea typeface="メイリオ" panose="020B0604030504040204" pitchFamily="34" charset="-128"/>
              <a:cs typeface="+mn-cs"/>
            </a:endParaRPr>
          </a:p>
        </p:txBody>
      </p:sp>
      <p:sp>
        <p:nvSpPr>
          <p:cNvPr id="5" name="コンテンツ プレースホルダー 4">
            <a:extLst>
              <a:ext uri="{FF2B5EF4-FFF2-40B4-BE49-F238E27FC236}">
                <a16:creationId xmlns:a16="http://schemas.microsoft.com/office/drawing/2014/main" id="{1ACAB1F2-B46C-4F13-9D50-BAEFFE4B2208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kumimoji="1" lang="ja-JP" altLang="en-US" dirty="0"/>
              <a:t>④</a:t>
            </a:r>
            <a:r>
              <a:rPr kumimoji="1" lang="en-US" altLang="ja-JP" dirty="0"/>
              <a:t>[</a:t>
            </a:r>
            <a:r>
              <a:rPr kumimoji="1" lang="ja-JP" altLang="en-US" dirty="0"/>
              <a:t>サイトナビゲーションに表示</a:t>
            </a:r>
            <a:r>
              <a:rPr kumimoji="1" lang="en-US" altLang="ja-JP" dirty="0"/>
              <a:t>]</a:t>
            </a:r>
            <a:r>
              <a:rPr kumimoji="1" lang="ja-JP" altLang="en-US" dirty="0"/>
              <a:t>のチェック</a:t>
            </a:r>
            <a:r>
              <a:rPr lang="ja-JP" altLang="en-US" dirty="0"/>
              <a:t>が付いていればそのままで、問題ありません</a:t>
            </a:r>
            <a:r>
              <a:rPr kumimoji="1" lang="ja-JP" altLang="en-US" dirty="0"/>
              <a:t>。</a:t>
            </a:r>
            <a:endParaRPr kumimoji="1" lang="en-US" altLang="ja-JP" dirty="0"/>
          </a:p>
        </p:txBody>
      </p:sp>
      <p:pic>
        <p:nvPicPr>
          <p:cNvPr id="8" name="図プレースホルダー 7">
            <a:extLst>
              <a:ext uri="{FF2B5EF4-FFF2-40B4-BE49-F238E27FC236}">
                <a16:creationId xmlns:a16="http://schemas.microsoft.com/office/drawing/2014/main" id="{8FB21737-71A3-448B-BDC8-1C92AC47EDA8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2"/>
          <a:srcRect l="-25" t="-377" r="25" b="10267"/>
          <a:stretch/>
        </p:blipFill>
        <p:spPr>
          <a:xfrm>
            <a:off x="177553" y="2636912"/>
            <a:ext cx="4178299" cy="3312367"/>
          </a:xfrm>
          <a:prstGeom prst="rect">
            <a:avLst/>
          </a:prstGeom>
        </p:spPr>
      </p:pic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96ACCD5E-D543-4A60-8327-8A6C8399EA89}"/>
              </a:ext>
            </a:extLst>
          </p:cNvPr>
          <p:cNvSpPr/>
          <p:nvPr/>
        </p:nvSpPr>
        <p:spPr bwMode="auto">
          <a:xfrm>
            <a:off x="765115" y="3315095"/>
            <a:ext cx="789365" cy="776845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pic>
        <p:nvPicPr>
          <p:cNvPr id="13" name="図 12" descr="グラフィカル ユーザー インターフェイス, テキスト, アプリケーション, メール&#10;&#10;自動的に生成された説明">
            <a:extLst>
              <a:ext uri="{FF2B5EF4-FFF2-40B4-BE49-F238E27FC236}">
                <a16:creationId xmlns:a16="http://schemas.microsoft.com/office/drawing/2014/main" id="{BA0C7E0F-2965-4803-B74E-CBE85AEB3EE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3382" y="2636912"/>
            <a:ext cx="4261107" cy="3197549"/>
          </a:xfrm>
          <a:prstGeom prst="rect">
            <a:avLst/>
          </a:prstGeom>
        </p:spPr>
      </p:pic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BF87EF71-8A90-4D1B-A4B6-2CEFC5CA1CAA}"/>
              </a:ext>
            </a:extLst>
          </p:cNvPr>
          <p:cNvSpPr/>
          <p:nvPr/>
        </p:nvSpPr>
        <p:spPr bwMode="auto">
          <a:xfrm>
            <a:off x="5470040" y="4869160"/>
            <a:ext cx="1330385" cy="205345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17594435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7F5B2CE-A631-4C00-A452-D7BB0F4F47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SharePoint List</a:t>
            </a:r>
            <a:r>
              <a:rPr lang="ja-JP" altLang="en-US" dirty="0"/>
              <a:t>作成 </a:t>
            </a:r>
            <a:r>
              <a:rPr lang="en-US" altLang="ja-JP" dirty="0"/>
              <a:t>– List</a:t>
            </a:r>
            <a:r>
              <a:rPr lang="ja-JP" altLang="en-US" dirty="0"/>
              <a:t>作成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725E59ED-8140-4EA0-8724-08CC09953DF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ja-JP" altLang="en-US" dirty="0"/>
              <a:t>⑤</a:t>
            </a:r>
            <a:r>
              <a:rPr lang="en-US" altLang="ja-JP" dirty="0"/>
              <a:t>[</a:t>
            </a:r>
            <a:r>
              <a:rPr lang="ja-JP" altLang="ja-JP" dirty="0"/>
              <a:t>フロー等のエクスポート</a:t>
            </a:r>
            <a:r>
              <a:rPr lang="en-US" altLang="ja-JP" dirty="0"/>
              <a:t>(ZIP) / SharePoint List / </a:t>
            </a:r>
            <a:r>
              <a:rPr lang="ja-JP" altLang="ja-JP" dirty="0"/>
              <a:t>テンプレート</a:t>
            </a:r>
            <a:r>
              <a:rPr lang="en-US" altLang="ja-JP" dirty="0"/>
              <a:t>v8.0.xlsx]</a:t>
            </a:r>
            <a:r>
              <a:rPr kumimoji="1" lang="ja-JP" altLang="en-US" dirty="0"/>
              <a:t>を開き、「名前」と「説明」を</a:t>
            </a:r>
            <a:r>
              <a:rPr lang="ja-JP" altLang="en-US" dirty="0"/>
              <a:t>確認し</a:t>
            </a:r>
            <a:r>
              <a:rPr kumimoji="1" lang="ja-JP" altLang="en-US" dirty="0"/>
              <a:t>ます。</a:t>
            </a:r>
            <a:endParaRPr kumimoji="1" lang="en-US" altLang="ja-JP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50B0E7DD-B390-43DD-A4A5-C19587C778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4810BE5-3EAD-41A9-A076-6DBDCC41897E}" type="slidenum">
              <a:rPr kumimoji="1" lang="en-US" altLang="ja-JP" sz="1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34" charset="-128"/>
                <a:ea typeface="メイリオ" panose="020B0604030504040204" pitchFamily="34" charset="-128"/>
                <a:cs typeface="+mn-cs"/>
              </a:rPr>
              <a:t>17</a:t>
            </a:fld>
            <a:endParaRPr kumimoji="1" lang="en-US" altLang="ja-JP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34" charset="-128"/>
              <a:ea typeface="メイリオ" panose="020B0604030504040204" pitchFamily="34" charset="-128"/>
              <a:cs typeface="+mn-cs"/>
            </a:endParaRPr>
          </a:p>
        </p:txBody>
      </p:sp>
      <p:sp>
        <p:nvSpPr>
          <p:cNvPr id="5" name="コンテンツ プレースホルダー 4">
            <a:extLst>
              <a:ext uri="{FF2B5EF4-FFF2-40B4-BE49-F238E27FC236}">
                <a16:creationId xmlns:a16="http://schemas.microsoft.com/office/drawing/2014/main" id="{A6857E4D-11DB-4E0E-B127-EACC5FA0764D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kumimoji="1" lang="ja-JP" altLang="en-US" dirty="0"/>
              <a:t>⑥リスト作成画面に戻り</a:t>
            </a:r>
            <a:r>
              <a:rPr lang="ja-JP" altLang="en-US" dirty="0"/>
              <a:t>、 「名前」と「説明」を入力し、</a:t>
            </a:r>
            <a:r>
              <a:rPr lang="en-US" altLang="ja-JP" dirty="0"/>
              <a:t>[</a:t>
            </a:r>
            <a:r>
              <a:rPr lang="ja-JP" altLang="en-US" dirty="0"/>
              <a:t>作成</a:t>
            </a:r>
            <a:r>
              <a:rPr lang="en-US" altLang="ja-JP" dirty="0"/>
              <a:t>]</a:t>
            </a:r>
            <a:r>
              <a:rPr lang="ja-JP" altLang="en-US" dirty="0"/>
              <a:t>をクリックします。</a:t>
            </a:r>
            <a:endParaRPr kumimoji="1" lang="en-US" altLang="ja-JP" dirty="0"/>
          </a:p>
        </p:txBody>
      </p:sp>
      <p:pic>
        <p:nvPicPr>
          <p:cNvPr id="17" name="図 16" descr="テーブル&#10;&#10;自動的に生成された説明">
            <a:extLst>
              <a:ext uri="{FF2B5EF4-FFF2-40B4-BE49-F238E27FC236}">
                <a16:creationId xmlns:a16="http://schemas.microsoft.com/office/drawing/2014/main" id="{20D27CFE-FB70-4086-BBF3-7E52D5BC53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962" y="2141893"/>
            <a:ext cx="4093013" cy="4083151"/>
          </a:xfrm>
          <a:prstGeom prst="rect">
            <a:avLst/>
          </a:prstGeom>
        </p:spPr>
      </p:pic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47ECB11B-4ACB-49DC-A395-1DABD04335AC}"/>
              </a:ext>
            </a:extLst>
          </p:cNvPr>
          <p:cNvSpPr/>
          <p:nvPr/>
        </p:nvSpPr>
        <p:spPr bwMode="auto">
          <a:xfrm>
            <a:off x="395536" y="3478064"/>
            <a:ext cx="2448272" cy="248004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pic>
        <p:nvPicPr>
          <p:cNvPr id="23" name="図 22" descr="グラフィカル ユーザー インターフェイス, テキスト, アプリケーション, メール&#10;&#10;自動的に生成された説明">
            <a:extLst>
              <a:ext uri="{FF2B5EF4-FFF2-40B4-BE49-F238E27FC236}">
                <a16:creationId xmlns:a16="http://schemas.microsoft.com/office/drawing/2014/main" id="{F39BD41A-EE36-43B8-B163-9067FE12800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9425" y="2163787"/>
            <a:ext cx="4665382" cy="3713644"/>
          </a:xfrm>
          <a:prstGeom prst="rect">
            <a:avLst/>
          </a:prstGeom>
        </p:spPr>
      </p:pic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8E19918A-34A4-4C60-A0BC-486517B55014}"/>
              </a:ext>
            </a:extLst>
          </p:cNvPr>
          <p:cNvSpPr/>
          <p:nvPr/>
        </p:nvSpPr>
        <p:spPr bwMode="auto">
          <a:xfrm>
            <a:off x="5302974" y="3602053"/>
            <a:ext cx="2938284" cy="248030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14" name="正方形/長方形 13">
            <a:extLst>
              <a:ext uri="{FF2B5EF4-FFF2-40B4-BE49-F238E27FC236}">
                <a16:creationId xmlns:a16="http://schemas.microsoft.com/office/drawing/2014/main" id="{AAC15F16-C08B-443B-AE5D-897A73AF74EB}"/>
              </a:ext>
            </a:extLst>
          </p:cNvPr>
          <p:cNvSpPr/>
          <p:nvPr/>
        </p:nvSpPr>
        <p:spPr bwMode="auto">
          <a:xfrm>
            <a:off x="7236296" y="4870196"/>
            <a:ext cx="438532" cy="248030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C87EC872-F5DD-4514-9E6B-66837D0746F3}"/>
              </a:ext>
            </a:extLst>
          </p:cNvPr>
          <p:cNvSpPr/>
          <p:nvPr/>
        </p:nvSpPr>
        <p:spPr bwMode="auto">
          <a:xfrm>
            <a:off x="5407116" y="4144567"/>
            <a:ext cx="2938284" cy="248030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64118988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DC65804-F7E1-4FF5-9FDC-F7AF3F137E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SharePoint List</a:t>
            </a:r>
            <a:r>
              <a:rPr lang="ja-JP" altLang="ja-JP" dirty="0"/>
              <a:t>作成 </a:t>
            </a:r>
            <a:r>
              <a:rPr lang="en-US" altLang="ja-JP" dirty="0"/>
              <a:t>– List</a:t>
            </a:r>
            <a:r>
              <a:rPr lang="ja-JP" altLang="ja-JP" dirty="0"/>
              <a:t>作成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F8DA07D6-2BA9-4013-8B3B-A200BA1DB83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ja-JP" altLang="en-US" dirty="0"/>
              <a:t>⑦リストページへ推移し、</a:t>
            </a:r>
            <a:r>
              <a:rPr kumimoji="1" lang="en-US" altLang="ja-JP" dirty="0"/>
              <a:t>[   ]</a:t>
            </a:r>
            <a:r>
              <a:rPr kumimoji="1" lang="ja-JP" altLang="en-US" dirty="0"/>
              <a:t>をクリックし、</a:t>
            </a:r>
            <a:r>
              <a:rPr kumimoji="1" lang="en-US" altLang="ja-JP" dirty="0"/>
              <a:t>[</a:t>
            </a:r>
            <a:r>
              <a:rPr kumimoji="1" lang="ja-JP" altLang="en-US" dirty="0"/>
              <a:t>リストの設定</a:t>
            </a:r>
            <a:r>
              <a:rPr kumimoji="1" lang="en-US" altLang="ja-JP" dirty="0"/>
              <a:t>]</a:t>
            </a:r>
            <a:r>
              <a:rPr kumimoji="1" lang="ja-JP" altLang="en-US" dirty="0"/>
              <a:t>をクリックします。</a:t>
            </a:r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EFBDB802-823D-4C62-8F77-3AAC79FAC7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4810BE5-3EAD-41A9-A076-6DBDCC41897E}" type="slidenum">
              <a:rPr kumimoji="1" lang="en-US" altLang="ja-JP" sz="1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34" charset="-128"/>
                <a:ea typeface="メイリオ" panose="020B0604030504040204" pitchFamily="34" charset="-128"/>
                <a:cs typeface="+mn-cs"/>
              </a:rPr>
              <a:t>18</a:t>
            </a:fld>
            <a:endParaRPr kumimoji="1" lang="en-US" altLang="ja-JP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34" charset="-128"/>
              <a:ea typeface="メイリオ" panose="020B0604030504040204" pitchFamily="34" charset="-128"/>
              <a:cs typeface="+mn-cs"/>
            </a:endParaRPr>
          </a:p>
        </p:txBody>
      </p:sp>
      <p:sp>
        <p:nvSpPr>
          <p:cNvPr id="5" name="コンテンツ プレースホルダー 4">
            <a:extLst>
              <a:ext uri="{FF2B5EF4-FFF2-40B4-BE49-F238E27FC236}">
                <a16:creationId xmlns:a16="http://schemas.microsoft.com/office/drawing/2014/main" id="{1FA2407B-0950-4295-9CDA-C926C965D7C4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kumimoji="1" lang="ja-JP" altLang="en-US" dirty="0"/>
              <a:t>⑧</a:t>
            </a:r>
            <a:r>
              <a:rPr kumimoji="1" lang="en-US" altLang="ja-JP" dirty="0"/>
              <a:t>[</a:t>
            </a:r>
            <a:r>
              <a:rPr kumimoji="1" lang="ja-JP" altLang="en-US" dirty="0"/>
              <a:t>列</a:t>
            </a:r>
            <a:r>
              <a:rPr lang="en-US" altLang="ja-JP" dirty="0"/>
              <a:t>]</a:t>
            </a:r>
            <a:r>
              <a:rPr kumimoji="1" lang="ja-JP" altLang="en-US" dirty="0"/>
              <a:t>の項目にある</a:t>
            </a:r>
            <a:r>
              <a:rPr kumimoji="1" lang="en-US" altLang="ja-JP" dirty="0"/>
              <a:t>[Title]</a:t>
            </a:r>
            <a:r>
              <a:rPr kumimoji="1" lang="ja-JP" altLang="en-US" dirty="0"/>
              <a:t>をクリックします。</a:t>
            </a:r>
          </a:p>
        </p:txBody>
      </p:sp>
      <p:pic>
        <p:nvPicPr>
          <p:cNvPr id="10" name="図プレースホルダー 9">
            <a:extLst>
              <a:ext uri="{FF2B5EF4-FFF2-40B4-BE49-F238E27FC236}">
                <a16:creationId xmlns:a16="http://schemas.microsoft.com/office/drawing/2014/main" id="{2822BA7A-28E0-443D-870E-CDA52AEEB350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2"/>
          <a:srcRect t="35" b="6521"/>
          <a:stretch/>
        </p:blipFill>
        <p:spPr>
          <a:xfrm>
            <a:off x="4788026" y="2660120"/>
            <a:ext cx="4178299" cy="3312367"/>
          </a:xfrm>
          <a:prstGeom prst="rect">
            <a:avLst/>
          </a:prstGeom>
        </p:spPr>
      </p:pic>
      <p:pic>
        <p:nvPicPr>
          <p:cNvPr id="7" name="図 6">
            <a:extLst>
              <a:ext uri="{FF2B5EF4-FFF2-40B4-BE49-F238E27FC236}">
                <a16:creationId xmlns:a16="http://schemas.microsoft.com/office/drawing/2014/main" id="{7DA068E1-DF8E-48E0-9441-6BCB647BFC8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222" r="3222" b="-802"/>
          <a:stretch/>
        </p:blipFill>
        <p:spPr>
          <a:xfrm>
            <a:off x="2518389" y="974228"/>
            <a:ext cx="135551" cy="134482"/>
          </a:xfrm>
          <a:prstGeom prst="rect">
            <a:avLst/>
          </a:prstGeom>
        </p:spPr>
      </p:pic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FC76017B-9215-4666-8810-E1BDB5D0B9F9}"/>
              </a:ext>
            </a:extLst>
          </p:cNvPr>
          <p:cNvSpPr/>
          <p:nvPr/>
        </p:nvSpPr>
        <p:spPr bwMode="auto">
          <a:xfrm>
            <a:off x="5946636" y="3683890"/>
            <a:ext cx="256044" cy="141350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pic>
        <p:nvPicPr>
          <p:cNvPr id="15" name="図 14" descr="グラフィカル ユーザー インターフェイス, テキスト, アプリケーション&#10;&#10;自動的に生成された説明">
            <a:extLst>
              <a:ext uri="{FF2B5EF4-FFF2-40B4-BE49-F238E27FC236}">
                <a16:creationId xmlns:a16="http://schemas.microsoft.com/office/drawing/2014/main" id="{F0EDDCB7-D361-412E-9F39-4A1650B1481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660120"/>
            <a:ext cx="4176464" cy="3128451"/>
          </a:xfrm>
          <a:prstGeom prst="rect">
            <a:avLst/>
          </a:prstGeom>
        </p:spPr>
      </p:pic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8C6F9BC4-D726-4B72-A906-40E1A819E303}"/>
              </a:ext>
            </a:extLst>
          </p:cNvPr>
          <p:cNvSpPr/>
          <p:nvPr/>
        </p:nvSpPr>
        <p:spPr bwMode="auto">
          <a:xfrm>
            <a:off x="3851920" y="2683720"/>
            <a:ext cx="216024" cy="264824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351E682E-2862-4351-9E64-E846A60E56FC}"/>
              </a:ext>
            </a:extLst>
          </p:cNvPr>
          <p:cNvSpPr/>
          <p:nvPr/>
        </p:nvSpPr>
        <p:spPr bwMode="auto">
          <a:xfrm>
            <a:off x="3059832" y="4005064"/>
            <a:ext cx="648072" cy="120297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87383244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 descr="グラフィカル ユーザー インターフェイス, アプリケーション&#10;&#10;自動的に生成された説明">
            <a:extLst>
              <a:ext uri="{FF2B5EF4-FFF2-40B4-BE49-F238E27FC236}">
                <a16:creationId xmlns:a16="http://schemas.microsoft.com/office/drawing/2014/main" id="{19F7588A-85A8-4189-BBB3-9A96979207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610" y="2118658"/>
            <a:ext cx="4518021" cy="3690268"/>
          </a:xfrm>
          <a:prstGeom prst="rect">
            <a:avLst/>
          </a:prstGeom>
          <a:ln w="38100" cap="sq">
            <a:solidFill>
              <a:schemeClr val="accent6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0" name="図プレースホルダー 19">
            <a:extLst>
              <a:ext uri="{FF2B5EF4-FFF2-40B4-BE49-F238E27FC236}">
                <a16:creationId xmlns:a16="http://schemas.microsoft.com/office/drawing/2014/main" id="{D4577F5C-FD2D-4D29-B870-3848B29912A3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3"/>
          <a:srcRect l="1" t="-646" r="-401" b="-25580"/>
          <a:stretch/>
        </p:blipFill>
        <p:spPr>
          <a:xfrm>
            <a:off x="4788026" y="2660120"/>
            <a:ext cx="4178299" cy="3312367"/>
          </a:xfrm>
          <a:prstGeom prst="rect">
            <a:avLst/>
          </a:prstGeom>
        </p:spPr>
      </p:pic>
      <p:sp>
        <p:nvSpPr>
          <p:cNvPr id="2" name="タイトル 1">
            <a:extLst>
              <a:ext uri="{FF2B5EF4-FFF2-40B4-BE49-F238E27FC236}">
                <a16:creationId xmlns:a16="http://schemas.microsoft.com/office/drawing/2014/main" id="{D21993B4-3102-4515-B304-F1DA3C8620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SharePoint List</a:t>
            </a:r>
            <a:r>
              <a:rPr lang="ja-JP" altLang="ja-JP" dirty="0"/>
              <a:t>作成 </a:t>
            </a:r>
            <a:r>
              <a:rPr lang="en-US" altLang="ja-JP" dirty="0"/>
              <a:t>– List</a:t>
            </a:r>
            <a:r>
              <a:rPr lang="ja-JP" altLang="ja-JP" dirty="0"/>
              <a:t>作成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9DE294D2-5E4E-4283-A2CD-50367374633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lIns="91440" tIns="45720" rIns="91440" bIns="45720" anchor="t"/>
          <a:lstStyle/>
          <a:p>
            <a:r>
              <a:rPr kumimoji="1" lang="ja-JP" altLang="en-US">
                <a:latin typeface="メイリオ"/>
                <a:ea typeface="メイリオ"/>
              </a:rPr>
              <a:t>⑨内部列名</a:t>
            </a:r>
            <a:r>
              <a:rPr kumimoji="1" lang="en-US" altLang="ja-JP">
                <a:latin typeface="メイリオ"/>
                <a:ea typeface="メイリオ"/>
              </a:rPr>
              <a:t>[Title]</a:t>
            </a:r>
            <a:r>
              <a:rPr kumimoji="1" lang="ja-JP" altLang="en-US">
                <a:latin typeface="メイリオ"/>
                <a:ea typeface="メイリオ"/>
              </a:rPr>
              <a:t>の行を元に列を修正します。</a:t>
            </a:r>
            <a:endParaRPr lang="en-US" altLang="ja-JP">
              <a:latin typeface="メイリオ"/>
              <a:ea typeface="メイリオ"/>
            </a:endParaRPr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BA590784-C5DD-409C-B970-49E6FEABA2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4810BE5-3EAD-41A9-A076-6DBDCC41897E}" type="slidenum">
              <a:rPr kumimoji="1" lang="en-US" altLang="ja-JP" sz="1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34" charset="-128"/>
                <a:ea typeface="メイリオ" panose="020B0604030504040204" pitchFamily="34" charset="-128"/>
                <a:cs typeface="+mn-cs"/>
              </a:rPr>
              <a:t>19</a:t>
            </a:fld>
            <a:endParaRPr kumimoji="1" lang="en-US" altLang="ja-JP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34" charset="-128"/>
              <a:ea typeface="メイリオ" panose="020B0604030504040204" pitchFamily="34" charset="-128"/>
              <a:cs typeface="+mn-cs"/>
            </a:endParaRPr>
          </a:p>
        </p:txBody>
      </p:sp>
      <p:sp>
        <p:nvSpPr>
          <p:cNvPr id="5" name="コンテンツ プレースホルダー 4">
            <a:extLst>
              <a:ext uri="{FF2B5EF4-FFF2-40B4-BE49-F238E27FC236}">
                <a16:creationId xmlns:a16="http://schemas.microsoft.com/office/drawing/2014/main" id="{EA5F9295-6F3F-4286-8CAF-472DB1A3CB08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kumimoji="1" lang="ja-JP" altLang="en-US" dirty="0"/>
              <a:t>⑩</a:t>
            </a:r>
            <a:r>
              <a:rPr kumimoji="1" lang="en-US" altLang="ja-JP" dirty="0"/>
              <a:t>[OK]</a:t>
            </a:r>
            <a:r>
              <a:rPr kumimoji="1" lang="ja-JP" altLang="en-US" dirty="0"/>
              <a:t>をクリックします。</a:t>
            </a:r>
          </a:p>
        </p:txBody>
      </p:sp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FC39244D-F0E9-430D-8007-A3FCE971FF92}"/>
              </a:ext>
            </a:extLst>
          </p:cNvPr>
          <p:cNvSpPr/>
          <p:nvPr/>
        </p:nvSpPr>
        <p:spPr bwMode="auto">
          <a:xfrm>
            <a:off x="8171726" y="5081286"/>
            <a:ext cx="366917" cy="198892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pic>
        <p:nvPicPr>
          <p:cNvPr id="9" name="図 8" descr="グラフィカル ユーザー インターフェイス, グラフ, ツリーマップ図&#10;&#10;自動的に生成された説明">
            <a:extLst>
              <a:ext uri="{FF2B5EF4-FFF2-40B4-BE49-F238E27FC236}">
                <a16:creationId xmlns:a16="http://schemas.microsoft.com/office/drawing/2014/main" id="{2A685134-DB39-44A7-BC0E-E588A6C24B1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5280178"/>
            <a:ext cx="5243220" cy="819426"/>
          </a:xfrm>
          <a:prstGeom prst="rect">
            <a:avLst/>
          </a:prstGeom>
          <a:ln w="38100" cap="sq">
            <a:solidFill>
              <a:schemeClr val="accent6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2705146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E6DC690-0D9D-485F-B666-D6C10C9D1F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/>
              <a:t>目次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34A185DF-067D-403F-83CA-93B3B08C499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ja-JP" altLang="en-US" dirty="0"/>
              <a:t>序論</a:t>
            </a:r>
            <a:endParaRPr kumimoji="1" lang="en-US" altLang="ja-JP" dirty="0"/>
          </a:p>
          <a:p>
            <a:r>
              <a:rPr kumimoji="1" lang="ja-JP" altLang="en-US" dirty="0"/>
              <a:t>フロー概要</a:t>
            </a:r>
            <a:endParaRPr kumimoji="1" lang="en-US" altLang="ja-JP" dirty="0"/>
          </a:p>
          <a:p>
            <a:r>
              <a:rPr lang="ja-JP" altLang="en-US" dirty="0"/>
              <a:t>展開手順</a:t>
            </a:r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B2B852E4-5FBF-475C-AE10-E17E1ACCEF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4810BE5-3EAD-41A9-A076-6DBDCC41897E}" type="slidenum">
              <a:rPr kumimoji="1" lang="en-US" altLang="ja-JP" sz="1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34" charset="-128"/>
                <a:ea typeface="メイリオ" panose="020B0604030504040204" pitchFamily="34" charset="-128"/>
                <a:cs typeface="+mn-cs"/>
              </a:rPr>
              <a:t>2</a:t>
            </a:fld>
            <a:endParaRPr kumimoji="1" lang="en-US" altLang="ja-JP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34" charset="-128"/>
              <a:ea typeface="メイリオ" panose="020B060403050404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2796499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104BF17-FE06-4337-9BE2-F918B242FAC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ja-JP" dirty="0"/>
              <a:t>SharePoint List</a:t>
            </a:r>
            <a:r>
              <a:rPr lang="ja-JP" altLang="en-US" dirty="0"/>
              <a:t>作成</a:t>
            </a:r>
            <a:endParaRPr lang="en-US" altLang="ja-JP" dirty="0"/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473EAEBB-0A65-4C6D-9ED1-DD59149E2CA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kumimoji="1" lang="ja-JP" altLang="en-US" dirty="0"/>
              <a:t>列作成</a:t>
            </a:r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CEF0B78D-4E26-4EE6-B4D6-804BB22D4C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1349D94-1666-48F0-A452-68F7A8157D63}" type="slidenum">
              <a:rPr kumimoji="1" lang="en-US" altLang="ja-JP" sz="1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34" charset="-128"/>
                <a:ea typeface="メイリオ" panose="020B0604030504040204" pitchFamily="34" charset="-128"/>
                <a:cs typeface="+mn-cs"/>
              </a:rPr>
              <a:t>20</a:t>
            </a:fld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34" charset="-128"/>
              <a:ea typeface="メイリオ" panose="020B060403050404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7058865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 descr="グラフィカル ユーザー インターフェイス, テキスト, アプリケーション&#10;&#10;自動的に生成された説明">
            <a:extLst>
              <a:ext uri="{FF2B5EF4-FFF2-40B4-BE49-F238E27FC236}">
                <a16:creationId xmlns:a16="http://schemas.microsoft.com/office/drawing/2014/main" id="{7EEC602A-49A9-488C-8745-3CFDDE682B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992" y="2119430"/>
            <a:ext cx="4490239" cy="3341834"/>
          </a:xfrm>
          <a:prstGeom prst="rect">
            <a:avLst/>
          </a:prstGeom>
          <a:ln w="38100" cap="sq">
            <a:solidFill>
              <a:schemeClr val="accent6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2" name="タイトル 1">
            <a:extLst>
              <a:ext uri="{FF2B5EF4-FFF2-40B4-BE49-F238E27FC236}">
                <a16:creationId xmlns:a16="http://schemas.microsoft.com/office/drawing/2014/main" id="{8B698DEF-53C8-45D2-BB59-4893B5C225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SharePoint List</a:t>
            </a:r>
            <a:r>
              <a:rPr lang="ja-JP" altLang="ja-JP" dirty="0"/>
              <a:t>作成 </a:t>
            </a:r>
            <a:r>
              <a:rPr lang="en-US" altLang="ja-JP" dirty="0"/>
              <a:t>– </a:t>
            </a:r>
            <a:r>
              <a:rPr lang="ja-JP" altLang="ja-JP" dirty="0"/>
              <a:t>列作成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083F9DF2-9DDB-48E1-8D58-BF95BA3F3E5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ja-JP" altLang="en-US" dirty="0"/>
              <a:t>⑪リストの設定ページに遷移し、</a:t>
            </a:r>
            <a:r>
              <a:rPr kumimoji="1" lang="en-US" altLang="ja-JP" dirty="0"/>
              <a:t>[</a:t>
            </a:r>
            <a:r>
              <a:rPr kumimoji="1" lang="ja-JP" altLang="en-US" dirty="0"/>
              <a:t>列の作成</a:t>
            </a:r>
            <a:r>
              <a:rPr kumimoji="1" lang="en-US" altLang="ja-JP" dirty="0"/>
              <a:t>]</a:t>
            </a:r>
            <a:r>
              <a:rPr kumimoji="1" lang="ja-JP" altLang="en-US" dirty="0"/>
              <a:t>をクリックします。</a:t>
            </a:r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F1FBC369-1F9F-4E49-9254-9FAE59CB10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4810BE5-3EAD-41A9-A076-6DBDCC41897E}" type="slidenum">
              <a:rPr kumimoji="1" lang="en-US" altLang="ja-JP" sz="1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34" charset="-128"/>
                <a:ea typeface="メイリオ" panose="020B0604030504040204" pitchFamily="34" charset="-128"/>
                <a:cs typeface="+mn-cs"/>
              </a:rPr>
              <a:t>21</a:t>
            </a:fld>
            <a:endParaRPr kumimoji="1" lang="en-US" altLang="ja-JP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34" charset="-128"/>
              <a:ea typeface="メイリオ" panose="020B0604030504040204" pitchFamily="34" charset="-128"/>
              <a:cs typeface="+mn-cs"/>
            </a:endParaRPr>
          </a:p>
        </p:txBody>
      </p:sp>
      <p:sp>
        <p:nvSpPr>
          <p:cNvPr id="5" name="コンテンツ プレースホルダー 4">
            <a:extLst>
              <a:ext uri="{FF2B5EF4-FFF2-40B4-BE49-F238E27FC236}">
                <a16:creationId xmlns:a16="http://schemas.microsoft.com/office/drawing/2014/main" id="{6009FF19-878E-4145-8021-CE6C0BACF32E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kumimoji="1" lang="ja-JP" altLang="en-US" dirty="0"/>
              <a:t>⑫</a:t>
            </a:r>
            <a:r>
              <a:rPr lang="en-US" altLang="ja-JP" dirty="0"/>
              <a:t>[</a:t>
            </a:r>
            <a:r>
              <a:rPr lang="ja-JP" altLang="ja-JP" dirty="0"/>
              <a:t>フロー等のエクスポート</a:t>
            </a:r>
            <a:r>
              <a:rPr lang="en-US" altLang="ja-JP" dirty="0"/>
              <a:t>(ZIP) / SharePoint List / </a:t>
            </a:r>
            <a:r>
              <a:rPr lang="ja-JP" altLang="ja-JP" dirty="0"/>
              <a:t>テンプレート</a:t>
            </a:r>
            <a:r>
              <a:rPr lang="en-US" altLang="ja-JP" dirty="0"/>
              <a:t>v8.0.xlsx]</a:t>
            </a:r>
            <a:r>
              <a:rPr lang="ja-JP" altLang="en-US" dirty="0"/>
              <a:t>を開き、</a:t>
            </a:r>
            <a:r>
              <a:rPr lang="ja-JP" altLang="en-US" dirty="0">
                <a:highlight>
                  <a:srgbClr val="FFFF00"/>
                </a:highlight>
              </a:rPr>
              <a:t>「内部列名」</a:t>
            </a:r>
            <a:r>
              <a:rPr lang="ja-JP" altLang="en-US" dirty="0"/>
              <a:t>を</a:t>
            </a:r>
            <a:r>
              <a:rPr lang="en-US" altLang="ja-JP" dirty="0"/>
              <a:t>[</a:t>
            </a:r>
            <a:r>
              <a:rPr lang="ja-JP" altLang="en-US" dirty="0"/>
              <a:t>列名</a:t>
            </a:r>
            <a:r>
              <a:rPr lang="en-US" altLang="ja-JP" dirty="0"/>
              <a:t>:]</a:t>
            </a:r>
            <a:r>
              <a:rPr lang="ja-JP" altLang="en-US" dirty="0"/>
              <a:t>に入力し、</a:t>
            </a:r>
            <a:r>
              <a:rPr lang="en-US" altLang="ja-JP" dirty="0"/>
              <a:t> </a:t>
            </a:r>
            <a:r>
              <a:rPr lang="ja-JP" altLang="en-US" dirty="0"/>
              <a:t>「種類」を</a:t>
            </a:r>
            <a:r>
              <a:rPr lang="en-US" altLang="ja-JP" dirty="0"/>
              <a:t>[</a:t>
            </a:r>
            <a:r>
              <a:rPr lang="ja-JP" altLang="en-US" dirty="0"/>
              <a:t>この列の情報の種類</a:t>
            </a:r>
            <a:r>
              <a:rPr lang="en-US" altLang="ja-JP" dirty="0"/>
              <a:t>:]</a:t>
            </a:r>
            <a:r>
              <a:rPr lang="ja-JP" altLang="en-US" dirty="0"/>
              <a:t>から選択します。</a:t>
            </a:r>
            <a:endParaRPr kumimoji="1" lang="ja-JP" altLang="en-US" dirty="0"/>
          </a:p>
          <a:p>
            <a:endParaRPr kumimoji="1" lang="ja-JP" altLang="en-US" dirty="0"/>
          </a:p>
        </p:txBody>
      </p:sp>
      <p:pic>
        <p:nvPicPr>
          <p:cNvPr id="11" name="図プレースホルダー 10">
            <a:extLst>
              <a:ext uri="{FF2B5EF4-FFF2-40B4-BE49-F238E27FC236}">
                <a16:creationId xmlns:a16="http://schemas.microsoft.com/office/drawing/2014/main" id="{526B745D-B41C-433F-8E19-9716B23033C1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3"/>
          <a:srcRect l="-25" t="-631" r="25" b="10529"/>
          <a:stretch/>
        </p:blipFill>
        <p:spPr>
          <a:xfrm>
            <a:off x="177553" y="2636912"/>
            <a:ext cx="4178299" cy="3312367"/>
          </a:xfrm>
          <a:prstGeom prst="rect">
            <a:avLst/>
          </a:prstGeom>
        </p:spPr>
      </p:pic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D8FCBC6C-E538-4B9B-B088-3B4F5401B7B1}"/>
              </a:ext>
            </a:extLst>
          </p:cNvPr>
          <p:cNvSpPr/>
          <p:nvPr/>
        </p:nvSpPr>
        <p:spPr bwMode="auto">
          <a:xfrm>
            <a:off x="1328916" y="4483990"/>
            <a:ext cx="423684" cy="141350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6B0F9B2C-F204-4A6A-8F11-B0E81556D13F}"/>
              </a:ext>
            </a:extLst>
          </p:cNvPr>
          <p:cNvSpPr/>
          <p:nvPr/>
        </p:nvSpPr>
        <p:spPr bwMode="auto">
          <a:xfrm>
            <a:off x="6467420" y="3155005"/>
            <a:ext cx="1200924" cy="217550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14" name="正方形/長方形 13">
            <a:extLst>
              <a:ext uri="{FF2B5EF4-FFF2-40B4-BE49-F238E27FC236}">
                <a16:creationId xmlns:a16="http://schemas.microsoft.com/office/drawing/2014/main" id="{011CF087-491B-432F-983C-98DD096A9B6D}"/>
              </a:ext>
            </a:extLst>
          </p:cNvPr>
          <p:cNvSpPr/>
          <p:nvPr/>
        </p:nvSpPr>
        <p:spPr bwMode="auto">
          <a:xfrm>
            <a:off x="6516216" y="3445701"/>
            <a:ext cx="553224" cy="209930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pic>
        <p:nvPicPr>
          <p:cNvPr id="8" name="図 7">
            <a:extLst>
              <a:ext uri="{FF2B5EF4-FFF2-40B4-BE49-F238E27FC236}">
                <a16:creationId xmlns:a16="http://schemas.microsoft.com/office/drawing/2014/main" id="{2C98B7BC-E7DC-7F51-7A38-49832CBA224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96513" y="4839764"/>
            <a:ext cx="3771928" cy="1419235"/>
          </a:xfrm>
          <a:prstGeom prst="rect">
            <a:avLst/>
          </a:prstGeom>
        </p:spPr>
      </p:pic>
      <p:sp>
        <p:nvSpPr>
          <p:cNvPr id="18" name="正方形/長方形 17">
            <a:extLst>
              <a:ext uri="{FF2B5EF4-FFF2-40B4-BE49-F238E27FC236}">
                <a16:creationId xmlns:a16="http://schemas.microsoft.com/office/drawing/2014/main" id="{6945D3E2-B871-4D73-A7D7-A19045EA6300}"/>
              </a:ext>
            </a:extLst>
          </p:cNvPr>
          <p:cNvSpPr/>
          <p:nvPr/>
        </p:nvSpPr>
        <p:spPr bwMode="auto">
          <a:xfrm>
            <a:off x="7196552" y="5985765"/>
            <a:ext cx="1030954" cy="301370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id="{EF28071F-19CB-4E58-B0B0-4D61DB5C0B55}"/>
              </a:ext>
            </a:extLst>
          </p:cNvPr>
          <p:cNvSpPr/>
          <p:nvPr/>
        </p:nvSpPr>
        <p:spPr bwMode="auto">
          <a:xfrm>
            <a:off x="6097330" y="5984362"/>
            <a:ext cx="1030954" cy="301370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cxnSp>
        <p:nvCxnSpPr>
          <p:cNvPr id="16" name="コネクタ: カギ線 15">
            <a:extLst>
              <a:ext uri="{FF2B5EF4-FFF2-40B4-BE49-F238E27FC236}">
                <a16:creationId xmlns:a16="http://schemas.microsoft.com/office/drawing/2014/main" id="{ED0F784E-03C3-0C8D-5E92-2F2D46B52965}"/>
              </a:ext>
            </a:extLst>
          </p:cNvPr>
          <p:cNvCxnSpPr>
            <a:cxnSpLocks/>
            <a:stCxn id="13" idx="1"/>
          </p:cNvCxnSpPr>
          <p:nvPr/>
        </p:nvCxnSpPr>
        <p:spPr bwMode="auto">
          <a:xfrm rot="10800000" flipV="1">
            <a:off x="6300192" y="3263780"/>
            <a:ext cx="167228" cy="2720582"/>
          </a:xfrm>
          <a:prstGeom prst="bentConnector2">
            <a:avLst/>
          </a:prstGeom>
          <a:solidFill>
            <a:schemeClr val="accent1"/>
          </a:solidFill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0" name="コネクタ: カギ線 19">
            <a:extLst>
              <a:ext uri="{FF2B5EF4-FFF2-40B4-BE49-F238E27FC236}">
                <a16:creationId xmlns:a16="http://schemas.microsoft.com/office/drawing/2014/main" id="{513221A5-DDEF-8E1A-6378-FF468B626018}"/>
              </a:ext>
            </a:extLst>
          </p:cNvPr>
          <p:cNvCxnSpPr>
            <a:endCxn id="18" idx="0"/>
          </p:cNvCxnSpPr>
          <p:nvPr/>
        </p:nvCxnSpPr>
        <p:spPr bwMode="auto">
          <a:xfrm rot="16200000" flipH="1">
            <a:off x="6184360" y="4458095"/>
            <a:ext cx="2412749" cy="642589"/>
          </a:xfrm>
          <a:prstGeom prst="bentConnector3">
            <a:avLst>
              <a:gd name="adj1" fmla="val -17"/>
            </a:avLst>
          </a:prstGeom>
          <a:solidFill>
            <a:schemeClr val="accent1"/>
          </a:solidFill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B6754207-9758-B183-92C1-F47E078747FE}"/>
              </a:ext>
            </a:extLst>
          </p:cNvPr>
          <p:cNvSpPr/>
          <p:nvPr/>
        </p:nvSpPr>
        <p:spPr bwMode="auto">
          <a:xfrm>
            <a:off x="6548172" y="3227775"/>
            <a:ext cx="904148" cy="85777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93739953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図 20" descr="グラフィカル ユーザー インターフェイス&#10;&#10;自動的に生成された説明">
            <a:extLst>
              <a:ext uri="{FF2B5EF4-FFF2-40B4-BE49-F238E27FC236}">
                <a16:creationId xmlns:a16="http://schemas.microsoft.com/office/drawing/2014/main" id="{E62B5D62-7FC4-44CA-AFA6-C831C2DEE7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9952" y="2064753"/>
            <a:ext cx="4896543" cy="3815449"/>
          </a:xfrm>
          <a:prstGeom prst="rect">
            <a:avLst/>
          </a:prstGeom>
        </p:spPr>
      </p:pic>
      <p:pic>
        <p:nvPicPr>
          <p:cNvPr id="19" name="図 18" descr="グラフ, ツリーマップ図&#10;&#10;自動的に生成された説明">
            <a:extLst>
              <a:ext uri="{FF2B5EF4-FFF2-40B4-BE49-F238E27FC236}">
                <a16:creationId xmlns:a16="http://schemas.microsoft.com/office/drawing/2014/main" id="{1BBE99C3-90A5-4F0F-B63D-3421A507686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766" y="5758625"/>
            <a:ext cx="4377234" cy="768401"/>
          </a:xfrm>
          <a:prstGeom prst="rect">
            <a:avLst/>
          </a:prstGeom>
          <a:ln w="38100" cap="sq">
            <a:solidFill>
              <a:schemeClr val="accent6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図 8" descr="グラフィカル ユーザー インターフェイス, アプリケーション&#10;&#10;自動的に生成された説明">
            <a:extLst>
              <a:ext uri="{FF2B5EF4-FFF2-40B4-BE49-F238E27FC236}">
                <a16:creationId xmlns:a16="http://schemas.microsoft.com/office/drawing/2014/main" id="{CA959CBE-EB2B-415E-B20C-C9314CB5231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772816"/>
            <a:ext cx="4176464" cy="3383402"/>
          </a:xfrm>
          <a:prstGeom prst="rect">
            <a:avLst/>
          </a:prstGeom>
          <a:ln w="38100" cap="sq">
            <a:solidFill>
              <a:schemeClr val="accent6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2" name="タイトル 1">
            <a:extLst>
              <a:ext uri="{FF2B5EF4-FFF2-40B4-BE49-F238E27FC236}">
                <a16:creationId xmlns:a16="http://schemas.microsoft.com/office/drawing/2014/main" id="{8B698DEF-53C8-45D2-BB59-4893B5C225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SharePoint List</a:t>
            </a:r>
            <a:r>
              <a:rPr lang="ja-JP" altLang="ja-JP" dirty="0"/>
              <a:t>作成 </a:t>
            </a:r>
            <a:r>
              <a:rPr lang="en-US" altLang="ja-JP" dirty="0"/>
              <a:t>– </a:t>
            </a:r>
            <a:r>
              <a:rPr lang="ja-JP" altLang="ja-JP" dirty="0"/>
              <a:t>列作成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083F9DF2-9DDB-48E1-8D58-BF95BA3F3E5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ja-JP" altLang="en-US" dirty="0"/>
              <a:t>⑬「説明」以降の列情報を設定していきます。</a:t>
            </a:r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F1FBC369-1F9F-4E49-9254-9FAE59CB10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4810BE5-3EAD-41A9-A076-6DBDCC41897E}" type="slidenum">
              <a:rPr kumimoji="1" lang="en-US" altLang="ja-JP" sz="1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34" charset="-128"/>
                <a:ea typeface="メイリオ" panose="020B0604030504040204" pitchFamily="34" charset="-128"/>
                <a:cs typeface="+mn-cs"/>
              </a:rPr>
              <a:t>22</a:t>
            </a:fld>
            <a:endParaRPr kumimoji="1" lang="en-US" altLang="ja-JP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34" charset="-128"/>
              <a:ea typeface="メイリオ" panose="020B0604030504040204" pitchFamily="34" charset="-128"/>
              <a:cs typeface="+mn-cs"/>
            </a:endParaRPr>
          </a:p>
        </p:txBody>
      </p:sp>
      <p:sp>
        <p:nvSpPr>
          <p:cNvPr id="5" name="コンテンツ プレースホルダー 4">
            <a:extLst>
              <a:ext uri="{FF2B5EF4-FFF2-40B4-BE49-F238E27FC236}">
                <a16:creationId xmlns:a16="http://schemas.microsoft.com/office/drawing/2014/main" id="{6009FF19-878E-4145-8021-CE6C0BACF32E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ja-JP" altLang="en-US" dirty="0"/>
              <a:t>⑭</a:t>
            </a:r>
            <a:r>
              <a:rPr lang="en-US" altLang="ja-JP" dirty="0"/>
              <a:t>[OK]</a:t>
            </a:r>
            <a:r>
              <a:rPr lang="ja-JP" altLang="en-US" dirty="0"/>
              <a:t>をクリックします。</a:t>
            </a:r>
          </a:p>
        </p:txBody>
      </p:sp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D8DCC6FD-1C4F-4595-807F-AC1690A32DF8}"/>
              </a:ext>
            </a:extLst>
          </p:cNvPr>
          <p:cNvSpPr/>
          <p:nvPr/>
        </p:nvSpPr>
        <p:spPr bwMode="auto">
          <a:xfrm>
            <a:off x="8229600" y="5556315"/>
            <a:ext cx="403860" cy="202310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pic>
        <p:nvPicPr>
          <p:cNvPr id="17" name="図 16" descr="グラフ, ツリーマップ図&#10;&#10;自動的に生成された説明">
            <a:extLst>
              <a:ext uri="{FF2B5EF4-FFF2-40B4-BE49-F238E27FC236}">
                <a16:creationId xmlns:a16="http://schemas.microsoft.com/office/drawing/2014/main" id="{8DF1573F-DF69-45D1-81C8-AFCF71EDC0E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4793247"/>
            <a:ext cx="5062411" cy="792005"/>
          </a:xfrm>
          <a:prstGeom prst="rect">
            <a:avLst/>
          </a:prstGeom>
          <a:ln w="38100" cap="sq">
            <a:solidFill>
              <a:schemeClr val="accent6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3BB62414-2631-437A-A169-2D10373DFF52}"/>
              </a:ext>
            </a:extLst>
          </p:cNvPr>
          <p:cNvSpPr/>
          <p:nvPr/>
        </p:nvSpPr>
        <p:spPr bwMode="auto">
          <a:xfrm>
            <a:off x="1547663" y="4788887"/>
            <a:ext cx="3622251" cy="792005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FFCC02E8-12C1-4697-9693-2A07AE153E4E}"/>
              </a:ext>
            </a:extLst>
          </p:cNvPr>
          <p:cNvSpPr/>
          <p:nvPr/>
        </p:nvSpPr>
        <p:spPr bwMode="auto">
          <a:xfrm>
            <a:off x="194766" y="5769641"/>
            <a:ext cx="4377234" cy="768400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01434291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図 25" descr="グラフィカル ユーザー インターフェイス&#10;&#10;自動的に生成された説明">
            <a:extLst>
              <a:ext uri="{FF2B5EF4-FFF2-40B4-BE49-F238E27FC236}">
                <a16:creationId xmlns:a16="http://schemas.microsoft.com/office/drawing/2014/main" id="{DD5896E8-3A1A-4720-9332-1A8370F039E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4232" y="2498519"/>
            <a:ext cx="4080258" cy="3197090"/>
          </a:xfrm>
          <a:prstGeom prst="rect">
            <a:avLst/>
          </a:prstGeom>
          <a:ln w="38100" cap="sq">
            <a:solidFill>
              <a:schemeClr val="accent6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4" name="図 23" descr="グラフィカル ユーザー インターフェイス&#10;&#10;自動的に生成された説明">
            <a:extLst>
              <a:ext uri="{FF2B5EF4-FFF2-40B4-BE49-F238E27FC236}">
                <a16:creationId xmlns:a16="http://schemas.microsoft.com/office/drawing/2014/main" id="{8274D934-FAEA-4499-8EDC-DC741F0221C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2518955"/>
            <a:ext cx="4596638" cy="3062656"/>
          </a:xfrm>
          <a:prstGeom prst="rect">
            <a:avLst/>
          </a:prstGeom>
        </p:spPr>
      </p:pic>
      <p:sp>
        <p:nvSpPr>
          <p:cNvPr id="2" name="タイトル 1">
            <a:extLst>
              <a:ext uri="{FF2B5EF4-FFF2-40B4-BE49-F238E27FC236}">
                <a16:creationId xmlns:a16="http://schemas.microsoft.com/office/drawing/2014/main" id="{79EC1416-F92F-459F-B47C-FAC674D16E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SharePoint List</a:t>
            </a:r>
            <a:r>
              <a:rPr lang="ja-JP" altLang="ja-JP" dirty="0"/>
              <a:t>作成 </a:t>
            </a:r>
            <a:r>
              <a:rPr lang="en-US" altLang="ja-JP" dirty="0"/>
              <a:t>– </a:t>
            </a:r>
            <a:r>
              <a:rPr lang="ja-JP" altLang="ja-JP" dirty="0"/>
              <a:t>列</a:t>
            </a:r>
            <a:r>
              <a:rPr lang="ja-JP" altLang="en-US" dirty="0"/>
              <a:t>更新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BFBB6E4F-9CB6-408B-90C1-AAED09FD9A5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ja-JP" altLang="en-US" dirty="0"/>
              <a:t>⑮リストの設定ページに遷移し、先ほど作成した列を、クリックします。</a:t>
            </a:r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46DAD6AC-27E0-4D31-B85A-E652C7FC52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4810BE5-3EAD-41A9-A076-6DBDCC41897E}" type="slidenum">
              <a:rPr kumimoji="1" lang="en-US" altLang="ja-JP" sz="1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34" charset="-128"/>
                <a:ea typeface="メイリオ" panose="020B0604030504040204" pitchFamily="34" charset="-128"/>
                <a:cs typeface="+mn-cs"/>
              </a:rPr>
              <a:t>23</a:t>
            </a:fld>
            <a:endParaRPr kumimoji="1" lang="en-US" altLang="ja-JP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34" charset="-128"/>
              <a:ea typeface="メイリオ" panose="020B0604030504040204" pitchFamily="34" charset="-128"/>
              <a:cs typeface="+mn-cs"/>
            </a:endParaRPr>
          </a:p>
        </p:txBody>
      </p:sp>
      <p:sp>
        <p:nvSpPr>
          <p:cNvPr id="5" name="コンテンツ プレースホルダー 4">
            <a:extLst>
              <a:ext uri="{FF2B5EF4-FFF2-40B4-BE49-F238E27FC236}">
                <a16:creationId xmlns:a16="http://schemas.microsoft.com/office/drawing/2014/main" id="{1A2ADE1A-5EAD-4075-942E-430FDFCDF0E0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ja-JP" altLang="en-US" dirty="0"/>
              <a:t>⑯</a:t>
            </a:r>
            <a:r>
              <a:rPr lang="en-US" altLang="ja-JP" dirty="0"/>
              <a:t>[</a:t>
            </a:r>
            <a:r>
              <a:rPr lang="ja-JP" altLang="en-US" dirty="0"/>
              <a:t>列名</a:t>
            </a:r>
            <a:r>
              <a:rPr lang="en-US" altLang="ja-JP" dirty="0"/>
              <a:t>:]</a:t>
            </a:r>
            <a:r>
              <a:rPr lang="ja-JP" altLang="en-US" dirty="0"/>
              <a:t>を「更新列名」の情報を元に更新します。</a:t>
            </a:r>
          </a:p>
          <a:p>
            <a:endParaRPr kumimoji="1" lang="ja-JP" altLang="en-US" dirty="0"/>
          </a:p>
        </p:txBody>
      </p:sp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4BFEDB4F-D8E6-469C-911D-2312624832AF}"/>
              </a:ext>
            </a:extLst>
          </p:cNvPr>
          <p:cNvSpPr/>
          <p:nvPr/>
        </p:nvSpPr>
        <p:spPr bwMode="auto">
          <a:xfrm>
            <a:off x="251521" y="4221089"/>
            <a:ext cx="432048" cy="150655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5C179C80-58B9-43EC-B19A-D8C23A0B75D2}"/>
              </a:ext>
            </a:extLst>
          </p:cNvPr>
          <p:cNvSpPr/>
          <p:nvPr/>
        </p:nvSpPr>
        <p:spPr bwMode="auto">
          <a:xfrm>
            <a:off x="6804248" y="3644370"/>
            <a:ext cx="1224136" cy="255494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pic>
        <p:nvPicPr>
          <p:cNvPr id="29" name="図 28" descr="グラフ, ツリーマップ図&#10;&#10;自動的に生成された説明">
            <a:extLst>
              <a:ext uri="{FF2B5EF4-FFF2-40B4-BE49-F238E27FC236}">
                <a16:creationId xmlns:a16="http://schemas.microsoft.com/office/drawing/2014/main" id="{725863F6-0C47-469E-A883-9D624461236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5778" y="5045715"/>
            <a:ext cx="4846702" cy="1072215"/>
          </a:xfrm>
          <a:prstGeom prst="rect">
            <a:avLst/>
          </a:prstGeom>
          <a:ln w="38100" cap="sq">
            <a:solidFill>
              <a:schemeClr val="accent6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20" name="正方形/長方形 19">
            <a:extLst>
              <a:ext uri="{FF2B5EF4-FFF2-40B4-BE49-F238E27FC236}">
                <a16:creationId xmlns:a16="http://schemas.microsoft.com/office/drawing/2014/main" id="{54771D2F-7575-44E1-BFB5-E35AAC83E63E}"/>
              </a:ext>
            </a:extLst>
          </p:cNvPr>
          <p:cNvSpPr/>
          <p:nvPr/>
        </p:nvSpPr>
        <p:spPr bwMode="auto">
          <a:xfrm>
            <a:off x="4045778" y="5949279"/>
            <a:ext cx="1174294" cy="168651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cxnSp>
        <p:nvCxnSpPr>
          <p:cNvPr id="7" name="コネクタ: カギ線 6">
            <a:extLst>
              <a:ext uri="{FF2B5EF4-FFF2-40B4-BE49-F238E27FC236}">
                <a16:creationId xmlns:a16="http://schemas.microsoft.com/office/drawing/2014/main" id="{DDDE774A-B5A8-8FD1-0F83-20397AB38024}"/>
              </a:ext>
            </a:extLst>
          </p:cNvPr>
          <p:cNvCxnSpPr>
            <a:cxnSpLocks/>
            <a:stCxn id="20" idx="0"/>
            <a:endCxn id="12" idx="1"/>
          </p:cNvCxnSpPr>
          <p:nvPr/>
        </p:nvCxnSpPr>
        <p:spPr bwMode="auto">
          <a:xfrm rot="5400000" flipH="1" flipV="1">
            <a:off x="4630005" y="3775037"/>
            <a:ext cx="2177162" cy="2171323"/>
          </a:xfrm>
          <a:prstGeom prst="bentConnector2">
            <a:avLst/>
          </a:prstGeom>
          <a:solidFill>
            <a:schemeClr val="accent1"/>
          </a:solidFill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cxnSp>
    </p:spTree>
    <p:extLst>
      <p:ext uri="{BB962C8B-B14F-4D97-AF65-F5344CB8AC3E}">
        <p14:creationId xmlns:p14="http://schemas.microsoft.com/office/powerpoint/2010/main" val="296727056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図 18" descr="テーブル&#10;&#10;自動的に生成された説明">
            <a:extLst>
              <a:ext uri="{FF2B5EF4-FFF2-40B4-BE49-F238E27FC236}">
                <a16:creationId xmlns:a16="http://schemas.microsoft.com/office/drawing/2014/main" id="{20B66CAF-D943-4504-9AE6-2960B13AA7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1363" y="1955719"/>
            <a:ext cx="3871295" cy="3528366"/>
          </a:xfrm>
          <a:prstGeom prst="rect">
            <a:avLst/>
          </a:prstGeom>
        </p:spPr>
      </p:pic>
      <p:pic>
        <p:nvPicPr>
          <p:cNvPr id="13" name="図 12" descr="グラフィカル ユーザー インターフェイス, アプリケーション&#10;&#10;自動的に生成された説明">
            <a:extLst>
              <a:ext uri="{FF2B5EF4-FFF2-40B4-BE49-F238E27FC236}">
                <a16:creationId xmlns:a16="http://schemas.microsoft.com/office/drawing/2014/main" id="{1605F98A-0C4A-40A9-8EAA-B0549BABD0E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13" y="2276872"/>
            <a:ext cx="4587068" cy="3409469"/>
          </a:xfrm>
          <a:prstGeom prst="rect">
            <a:avLst/>
          </a:prstGeom>
        </p:spPr>
      </p:pic>
      <p:sp>
        <p:nvSpPr>
          <p:cNvPr id="2" name="タイトル 1">
            <a:extLst>
              <a:ext uri="{FF2B5EF4-FFF2-40B4-BE49-F238E27FC236}">
                <a16:creationId xmlns:a16="http://schemas.microsoft.com/office/drawing/2014/main" id="{65957B64-757B-48DA-99E2-0051DA166B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SharePoint List</a:t>
            </a:r>
            <a:r>
              <a:rPr lang="ja-JP" altLang="ja-JP" dirty="0"/>
              <a:t>作成 </a:t>
            </a:r>
            <a:r>
              <a:rPr lang="en-US" altLang="ja-JP" dirty="0"/>
              <a:t>– </a:t>
            </a:r>
            <a:r>
              <a:rPr lang="ja-JP" altLang="ja-JP" dirty="0"/>
              <a:t>列</a:t>
            </a:r>
            <a:r>
              <a:rPr lang="ja-JP" altLang="en-US" dirty="0"/>
              <a:t>更新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25A11D9B-6D26-41F8-9447-40C26060468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ja-JP" altLang="en-US" dirty="0"/>
              <a:t>⑰</a:t>
            </a:r>
            <a:r>
              <a:rPr lang="en-US" altLang="ja-JP" dirty="0"/>
              <a:t>[OK]</a:t>
            </a:r>
            <a:r>
              <a:rPr lang="ja-JP" altLang="en-US" dirty="0"/>
              <a:t>をクリックします。</a:t>
            </a:r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D251235D-B053-44A6-9C1C-6EB9471F5E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4810BE5-3EAD-41A9-A076-6DBDCC41897E}" type="slidenum">
              <a:rPr kumimoji="1" lang="en-US" altLang="ja-JP" sz="1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34" charset="-128"/>
                <a:ea typeface="メイリオ" panose="020B0604030504040204" pitchFamily="34" charset="-128"/>
                <a:cs typeface="+mn-cs"/>
              </a:rPr>
              <a:t>24</a:t>
            </a:fld>
            <a:endParaRPr kumimoji="1" lang="en-US" altLang="ja-JP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34" charset="-128"/>
              <a:ea typeface="メイリオ" panose="020B0604030504040204" pitchFamily="34" charset="-128"/>
              <a:cs typeface="+mn-cs"/>
            </a:endParaRPr>
          </a:p>
        </p:txBody>
      </p:sp>
      <p:sp>
        <p:nvSpPr>
          <p:cNvPr id="5" name="コンテンツ プレースホルダー 4">
            <a:extLst>
              <a:ext uri="{FF2B5EF4-FFF2-40B4-BE49-F238E27FC236}">
                <a16:creationId xmlns:a16="http://schemas.microsoft.com/office/drawing/2014/main" id="{2C647643-F487-45A8-A6B8-BDE57AC3D663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4788026" y="895644"/>
            <a:ext cx="4176464" cy="1584175"/>
          </a:xfrm>
        </p:spPr>
        <p:txBody>
          <a:bodyPr/>
          <a:lstStyle/>
          <a:p>
            <a:r>
              <a:rPr lang="ja-JP" altLang="en-US" dirty="0"/>
              <a:t>⑱ ⑪</a:t>
            </a:r>
            <a:r>
              <a:rPr lang="en-US" altLang="ja-JP" dirty="0"/>
              <a:t>~</a:t>
            </a:r>
            <a:r>
              <a:rPr lang="ja-JP" altLang="en-US" dirty="0"/>
              <a:t>⑰を参考に繰り返し列を作成更新してください。</a:t>
            </a:r>
            <a:endParaRPr kumimoji="1" lang="ja-JP" altLang="en-US" dirty="0"/>
          </a:p>
        </p:txBody>
      </p: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E160B833-3FC6-4DD6-9265-E0B573D5698D}"/>
              </a:ext>
            </a:extLst>
          </p:cNvPr>
          <p:cNvSpPr/>
          <p:nvPr/>
        </p:nvSpPr>
        <p:spPr bwMode="auto">
          <a:xfrm>
            <a:off x="3779912" y="5373216"/>
            <a:ext cx="411480" cy="276244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49203D74-FB91-4F18-9207-1EAA6381CFF0}"/>
              </a:ext>
            </a:extLst>
          </p:cNvPr>
          <p:cNvSpPr/>
          <p:nvPr/>
        </p:nvSpPr>
        <p:spPr bwMode="auto">
          <a:xfrm>
            <a:off x="4961363" y="4149079"/>
            <a:ext cx="3871295" cy="1335005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71850935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104BF17-FE06-4337-9BE2-F918B242FAC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ja-JP" dirty="0"/>
              <a:t>SharePoint List</a:t>
            </a:r>
            <a:r>
              <a:rPr lang="ja-JP" altLang="en-US" dirty="0"/>
              <a:t>作成</a:t>
            </a:r>
            <a:endParaRPr lang="en-US" altLang="ja-JP" dirty="0"/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473EAEBB-0A65-4C6D-9ED1-DD59149E2CA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kumimoji="1" lang="en-US" altLang="ja-JP" sz="2800" dirty="0"/>
              <a:t>List</a:t>
            </a:r>
            <a:r>
              <a:rPr kumimoji="1" lang="ja-JP" altLang="en-US" sz="2800" dirty="0"/>
              <a:t>作成</a:t>
            </a:r>
            <a:r>
              <a:rPr kumimoji="1" lang="en-US" altLang="ja-JP" sz="2800" dirty="0"/>
              <a:t>(</a:t>
            </a:r>
            <a:r>
              <a:rPr kumimoji="1" lang="ja-JP" altLang="en-US" sz="2800" dirty="0"/>
              <a:t>繰り返し</a:t>
            </a:r>
            <a:r>
              <a:rPr kumimoji="1" lang="en-US" altLang="ja-JP" sz="2800" dirty="0"/>
              <a:t>)</a:t>
            </a:r>
            <a:endParaRPr kumimoji="1" lang="ja-JP" altLang="en-US" sz="2800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CEF0B78D-4E26-4EE6-B4D6-804BB22D4C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1349D94-1666-48F0-A452-68F7A8157D63}" type="slidenum">
              <a:rPr kumimoji="1" lang="en-US" altLang="ja-JP" sz="1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34" charset="-128"/>
                <a:ea typeface="メイリオ" panose="020B0604030504040204" pitchFamily="34" charset="-128"/>
                <a:cs typeface="+mn-cs"/>
              </a:rPr>
              <a:t>25</a:t>
            </a:fld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34" charset="-128"/>
              <a:ea typeface="メイリオ" panose="020B060403050404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1321619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図 19" descr="グラフィカル ユーザー インターフェイス&#10;&#10;自動的に生成された説明">
            <a:extLst>
              <a:ext uri="{FF2B5EF4-FFF2-40B4-BE49-F238E27FC236}">
                <a16:creationId xmlns:a16="http://schemas.microsoft.com/office/drawing/2014/main" id="{1585C093-72FD-414B-9966-4E9E839C744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4924" y="4278887"/>
            <a:ext cx="3842668" cy="1910054"/>
          </a:xfrm>
          <a:prstGeom prst="rect">
            <a:avLst/>
          </a:prstGeom>
        </p:spPr>
      </p:pic>
      <p:pic>
        <p:nvPicPr>
          <p:cNvPr id="17" name="図 16" descr="テーブル&#10;&#10;低い精度で自動的に生成された説明">
            <a:extLst>
              <a:ext uri="{FF2B5EF4-FFF2-40B4-BE49-F238E27FC236}">
                <a16:creationId xmlns:a16="http://schemas.microsoft.com/office/drawing/2014/main" id="{68E6CA42-24FC-4652-A0E0-AC80C5BE510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0191" y="1916832"/>
            <a:ext cx="4064297" cy="2305771"/>
          </a:xfrm>
          <a:prstGeom prst="rect">
            <a:avLst/>
          </a:prstGeom>
        </p:spPr>
      </p:pic>
      <p:pic>
        <p:nvPicPr>
          <p:cNvPr id="13" name="図 12" descr="グラフィカル ユーザー インターフェイス, テキスト, アプリケーション&#10;&#10;自動的に生成された説明">
            <a:extLst>
              <a:ext uri="{FF2B5EF4-FFF2-40B4-BE49-F238E27FC236}">
                <a16:creationId xmlns:a16="http://schemas.microsoft.com/office/drawing/2014/main" id="{D2701E93-A1D3-4A37-915E-3470EB315A7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675" y="2220598"/>
            <a:ext cx="4445814" cy="3695817"/>
          </a:xfrm>
          <a:prstGeom prst="rect">
            <a:avLst/>
          </a:prstGeom>
        </p:spPr>
      </p:pic>
      <p:sp>
        <p:nvSpPr>
          <p:cNvPr id="2" name="タイトル 1">
            <a:extLst>
              <a:ext uri="{FF2B5EF4-FFF2-40B4-BE49-F238E27FC236}">
                <a16:creationId xmlns:a16="http://schemas.microsoft.com/office/drawing/2014/main" id="{BFCED144-7212-4FCD-B777-2536A92109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SharePoint List</a:t>
            </a:r>
            <a:r>
              <a:rPr lang="ja-JP" altLang="en-US" dirty="0"/>
              <a:t>作成 </a:t>
            </a:r>
            <a:r>
              <a:rPr lang="en-US" altLang="ja-JP" dirty="0"/>
              <a:t>- List</a:t>
            </a:r>
            <a:r>
              <a:rPr lang="ja-JP" altLang="en-US" dirty="0"/>
              <a:t>作成</a:t>
            </a:r>
            <a:r>
              <a:rPr lang="en-US" altLang="ja-JP" dirty="0"/>
              <a:t>(</a:t>
            </a:r>
            <a:r>
              <a:rPr lang="ja-JP" altLang="en-US" dirty="0"/>
              <a:t>繰り返し</a:t>
            </a:r>
            <a:r>
              <a:rPr lang="en-US" altLang="ja-JP" dirty="0"/>
              <a:t>)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B2FAAE7F-CB12-4A60-B7C9-FDD17BF89FA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ja-JP" altLang="en-US" dirty="0"/>
              <a:t>㉑　</a:t>
            </a:r>
            <a:r>
              <a:rPr lang="en-US" altLang="ja-JP" dirty="0"/>
              <a:t> List</a:t>
            </a:r>
            <a:r>
              <a:rPr lang="ja-JP" altLang="en-US" dirty="0"/>
              <a:t>作成の⑪</a:t>
            </a:r>
            <a:r>
              <a:rPr lang="en-US" altLang="ja-JP" dirty="0"/>
              <a:t>~</a:t>
            </a:r>
            <a:r>
              <a:rPr lang="ja-JP" altLang="en-US" dirty="0"/>
              <a:t>⑱を繰り返し実施しリストの列を作成します。</a:t>
            </a:r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0A10D776-0656-4CFB-BE5C-8D673724C8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4810BE5-3EAD-41A9-A076-6DBDCC41897E}" type="slidenum">
              <a:rPr kumimoji="1" lang="en-US" altLang="ja-JP" sz="1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34" charset="-128"/>
                <a:ea typeface="メイリオ" panose="020B0604030504040204" pitchFamily="34" charset="-128"/>
                <a:cs typeface="+mn-cs"/>
              </a:rPr>
              <a:t>26</a:t>
            </a:fld>
            <a:endParaRPr kumimoji="1" lang="en-US" altLang="ja-JP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34" charset="-128"/>
              <a:ea typeface="メイリオ" panose="020B0604030504040204" pitchFamily="34" charset="-128"/>
              <a:cs typeface="+mn-cs"/>
            </a:endParaRPr>
          </a:p>
        </p:txBody>
      </p:sp>
      <p:sp>
        <p:nvSpPr>
          <p:cNvPr id="5" name="コンテンツ プレースホルダー 4">
            <a:extLst>
              <a:ext uri="{FF2B5EF4-FFF2-40B4-BE49-F238E27FC236}">
                <a16:creationId xmlns:a16="http://schemas.microsoft.com/office/drawing/2014/main" id="{341C9146-BB2B-421F-8196-F727289849AD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ja-JP" altLang="en-US" dirty="0"/>
              <a:t>㉒　①</a:t>
            </a:r>
            <a:r>
              <a:rPr lang="en-US" altLang="ja-JP" dirty="0"/>
              <a:t>~</a:t>
            </a:r>
            <a:r>
              <a:rPr lang="ja-JP" altLang="en-US" dirty="0"/>
              <a:t>⑳を参考に「教員用休暇申請</a:t>
            </a:r>
            <a:r>
              <a:rPr lang="en-US" altLang="ja-JP" dirty="0"/>
              <a:t>(Export</a:t>
            </a:r>
            <a:r>
              <a:rPr lang="ja-JP" altLang="en-US" dirty="0"/>
              <a:t>用</a:t>
            </a:r>
            <a:r>
              <a:rPr lang="en-US" altLang="ja-JP" dirty="0"/>
              <a:t>)</a:t>
            </a:r>
            <a:r>
              <a:rPr lang="ja-JP" altLang="en-US" dirty="0"/>
              <a:t>」リスト</a:t>
            </a:r>
            <a:r>
              <a:rPr lang="en-US" altLang="ja-JP" dirty="0"/>
              <a:t>,</a:t>
            </a:r>
            <a:r>
              <a:rPr lang="ja-JP" altLang="en-US" dirty="0"/>
              <a:t>「担当者一覧」リストも同様に作成します。</a:t>
            </a:r>
            <a:endParaRPr kumimoji="1" lang="ja-JP" altLang="en-US" dirty="0"/>
          </a:p>
        </p:txBody>
      </p: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26A3D1A7-BE94-4E2B-898E-3925F047074A}"/>
              </a:ext>
            </a:extLst>
          </p:cNvPr>
          <p:cNvSpPr/>
          <p:nvPr/>
        </p:nvSpPr>
        <p:spPr bwMode="auto">
          <a:xfrm>
            <a:off x="1259632" y="4069910"/>
            <a:ext cx="2448272" cy="1375314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38DF28AD-C4D9-45B6-9CA0-410477EA795B}"/>
              </a:ext>
            </a:extLst>
          </p:cNvPr>
          <p:cNvSpPr/>
          <p:nvPr/>
        </p:nvSpPr>
        <p:spPr bwMode="auto">
          <a:xfrm>
            <a:off x="6012160" y="5176429"/>
            <a:ext cx="2217440" cy="739986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18" name="正方形/長方形 17">
            <a:extLst>
              <a:ext uri="{FF2B5EF4-FFF2-40B4-BE49-F238E27FC236}">
                <a16:creationId xmlns:a16="http://schemas.microsoft.com/office/drawing/2014/main" id="{629B8B19-1889-4DA4-A42E-29DF6938C26C}"/>
              </a:ext>
            </a:extLst>
          </p:cNvPr>
          <p:cNvSpPr/>
          <p:nvPr/>
        </p:nvSpPr>
        <p:spPr bwMode="auto">
          <a:xfrm>
            <a:off x="5788248" y="2567658"/>
            <a:ext cx="2107704" cy="1365397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46435218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図 7" descr="グラフィカル ユーザー インターフェイス, テキスト, アプリケーション, メール&#10;&#10;自動的に生成された説明">
            <a:extLst>
              <a:ext uri="{FF2B5EF4-FFF2-40B4-BE49-F238E27FC236}">
                <a16:creationId xmlns:a16="http://schemas.microsoft.com/office/drawing/2014/main" id="{66680646-126D-CFEB-737B-B5BFCC34F6E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768" y="1056957"/>
            <a:ext cx="5580112" cy="167331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DF01542F-4796-1465-CA40-D0E5C2A9F47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99992" y="3371178"/>
            <a:ext cx="4608511" cy="299875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4" name="図 13">
            <a:extLst>
              <a:ext uri="{FF2B5EF4-FFF2-40B4-BE49-F238E27FC236}">
                <a16:creationId xmlns:a16="http://schemas.microsoft.com/office/drawing/2014/main" id="{975B08AE-0E82-2619-6576-B80C9AEF699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497" y="3395717"/>
            <a:ext cx="4392488" cy="299875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2" name="タイトル 1">
            <a:extLst>
              <a:ext uri="{FF2B5EF4-FFF2-40B4-BE49-F238E27FC236}">
                <a16:creationId xmlns:a16="http://schemas.microsoft.com/office/drawing/2014/main" id="{BFCED144-7212-4FCD-B777-2536A92109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SharePoint List</a:t>
            </a:r>
            <a:r>
              <a:rPr lang="ja-JP" altLang="en-US" dirty="0"/>
              <a:t>作成 </a:t>
            </a:r>
            <a:r>
              <a:rPr lang="en-US" altLang="ja-JP" dirty="0"/>
              <a:t>- List</a:t>
            </a:r>
            <a:r>
              <a:rPr lang="ja-JP" altLang="en-US" dirty="0"/>
              <a:t>作成</a:t>
            </a:r>
            <a:r>
              <a:rPr lang="en-US" altLang="ja-JP" dirty="0"/>
              <a:t>(</a:t>
            </a:r>
            <a:r>
              <a:rPr lang="ja-JP" altLang="en-US" dirty="0"/>
              <a:t>繰り返し</a:t>
            </a:r>
            <a:r>
              <a:rPr lang="en-US" altLang="ja-JP" dirty="0"/>
              <a:t>)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B2FAAE7F-CB12-4A60-B7C9-FDD17BF89F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7504" y="722543"/>
            <a:ext cx="6192688" cy="288030"/>
          </a:xfrm>
        </p:spPr>
        <p:txBody>
          <a:bodyPr/>
          <a:lstStyle/>
          <a:p>
            <a:pPr marL="0" indent="0">
              <a:buNone/>
            </a:pPr>
            <a:r>
              <a:rPr lang="ja-JP" altLang="en-US" sz="1400" b="1" dirty="0">
                <a:highlight>
                  <a:srgbClr val="FFFF00"/>
                </a:highlight>
              </a:rPr>
              <a:t>列の追加を行ったのに</a:t>
            </a:r>
            <a:r>
              <a:rPr kumimoji="1" lang="ja-JP" altLang="en-US" sz="1400" b="1" dirty="0">
                <a:highlight>
                  <a:srgbClr val="FFFF00"/>
                </a:highlight>
              </a:rPr>
              <a:t>、下の画像のようにリストに列が表示されない場合</a:t>
            </a:r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0A10D776-0656-4CFB-BE5C-8D673724C8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007569" y="6488949"/>
            <a:ext cx="2133600" cy="369052"/>
          </a:xfrm>
        </p:spPr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4810BE5-3EAD-41A9-A076-6DBDCC41897E}" type="slidenum">
              <a:rPr kumimoji="1" lang="en-US" altLang="ja-JP" sz="1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34" charset="-128"/>
                <a:ea typeface="メイリオ" panose="020B0604030504040204" pitchFamily="34" charset="-128"/>
                <a:cs typeface="+mn-cs"/>
              </a:rPr>
              <a:t>27</a:t>
            </a:fld>
            <a:endParaRPr kumimoji="1" lang="en-US" altLang="ja-JP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34" charset="-128"/>
              <a:ea typeface="メイリオ" panose="020B0604030504040204" pitchFamily="34" charset="-128"/>
              <a:cs typeface="+mn-cs"/>
            </a:endParaRPr>
          </a:p>
        </p:txBody>
      </p:sp>
      <p:sp>
        <p:nvSpPr>
          <p:cNvPr id="5" name="コンテンツ プレースホルダー 4">
            <a:extLst>
              <a:ext uri="{FF2B5EF4-FFF2-40B4-BE49-F238E27FC236}">
                <a16:creationId xmlns:a16="http://schemas.microsoft.com/office/drawing/2014/main" id="{341C9146-BB2B-421F-8196-F727289849AD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107504" y="2869401"/>
            <a:ext cx="8496944" cy="661148"/>
          </a:xfrm>
        </p:spPr>
        <p:txBody>
          <a:bodyPr/>
          <a:lstStyle/>
          <a:p>
            <a:r>
              <a:rPr lang="en-US" altLang="ja-JP" dirty="0"/>
              <a:t>[</a:t>
            </a:r>
            <a:r>
              <a:rPr lang="ja-JP" altLang="en-US" dirty="0"/>
              <a:t>すべてのアイテム</a:t>
            </a:r>
            <a:r>
              <a:rPr lang="en-US" altLang="ja-JP" dirty="0"/>
              <a:t>]</a:t>
            </a:r>
            <a:r>
              <a:rPr lang="ja-JP" altLang="en-US" dirty="0"/>
              <a:t>から</a:t>
            </a:r>
            <a:r>
              <a:rPr lang="en-US" altLang="ja-JP" dirty="0"/>
              <a:t>[</a:t>
            </a:r>
            <a:r>
              <a:rPr lang="ja-JP" altLang="en-US" dirty="0"/>
              <a:t>現在のビューの編集</a:t>
            </a:r>
            <a:r>
              <a:rPr lang="en-US" altLang="ja-JP" dirty="0"/>
              <a:t>]</a:t>
            </a:r>
            <a:r>
              <a:rPr lang="ja-JP" altLang="en-US" dirty="0"/>
              <a:t>を選択すると、右のような画面に遷移します。</a:t>
            </a:r>
            <a:endParaRPr lang="en-US" altLang="ja-JP" dirty="0"/>
          </a:p>
          <a:p>
            <a:pPr marL="0" indent="0">
              <a:buNone/>
            </a:pPr>
            <a:r>
              <a:rPr kumimoji="1" lang="ja-JP" altLang="en-US" dirty="0"/>
              <a:t>　　この画面で表示する列の選択や表示する順番の編集が行えます。</a:t>
            </a:r>
          </a:p>
        </p:txBody>
      </p: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26A3D1A7-BE94-4E2B-898E-3925F047074A}"/>
              </a:ext>
            </a:extLst>
          </p:cNvPr>
          <p:cNvSpPr/>
          <p:nvPr/>
        </p:nvSpPr>
        <p:spPr bwMode="auto">
          <a:xfrm>
            <a:off x="3195839" y="4531097"/>
            <a:ext cx="1008112" cy="254857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38DF28AD-C4D9-45B6-9CA0-410477EA795B}"/>
              </a:ext>
            </a:extLst>
          </p:cNvPr>
          <p:cNvSpPr/>
          <p:nvPr/>
        </p:nvSpPr>
        <p:spPr bwMode="auto">
          <a:xfrm>
            <a:off x="611560" y="1979592"/>
            <a:ext cx="4752528" cy="455546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18" name="正方形/長方形 17">
            <a:extLst>
              <a:ext uri="{FF2B5EF4-FFF2-40B4-BE49-F238E27FC236}">
                <a16:creationId xmlns:a16="http://schemas.microsoft.com/office/drawing/2014/main" id="{629B8B19-1889-4DA4-A42E-29DF6938C26C}"/>
              </a:ext>
            </a:extLst>
          </p:cNvPr>
          <p:cNvSpPr/>
          <p:nvPr/>
        </p:nvSpPr>
        <p:spPr bwMode="auto">
          <a:xfrm>
            <a:off x="6121896" y="4847400"/>
            <a:ext cx="187007" cy="1641549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691649F6-939C-297C-62ED-8B8576E087F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8903" y="832168"/>
            <a:ext cx="1833877" cy="1898099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矢印: 下 9">
            <a:extLst>
              <a:ext uri="{FF2B5EF4-FFF2-40B4-BE49-F238E27FC236}">
                <a16:creationId xmlns:a16="http://schemas.microsoft.com/office/drawing/2014/main" id="{893DCA97-60D2-B9CB-7EE9-C026BA44794C}"/>
              </a:ext>
            </a:extLst>
          </p:cNvPr>
          <p:cNvSpPr/>
          <p:nvPr/>
        </p:nvSpPr>
        <p:spPr bwMode="auto">
          <a:xfrm rot="4352112">
            <a:off x="5479241" y="1540089"/>
            <a:ext cx="576064" cy="936104"/>
          </a:xfrm>
          <a:prstGeom prst="down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id="{D282462F-9565-4CB9-942C-5B4AF7D5FF94}"/>
              </a:ext>
            </a:extLst>
          </p:cNvPr>
          <p:cNvSpPr/>
          <p:nvPr/>
        </p:nvSpPr>
        <p:spPr bwMode="auto">
          <a:xfrm>
            <a:off x="3347863" y="3732222"/>
            <a:ext cx="1008112" cy="254857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cxnSp>
        <p:nvCxnSpPr>
          <p:cNvPr id="19" name="直線矢印コネクタ 18">
            <a:extLst>
              <a:ext uri="{FF2B5EF4-FFF2-40B4-BE49-F238E27FC236}">
                <a16:creationId xmlns:a16="http://schemas.microsoft.com/office/drawing/2014/main" id="{E012038B-B99A-2D3F-8EDB-A8759A0FD066}"/>
              </a:ext>
            </a:extLst>
          </p:cNvPr>
          <p:cNvCxnSpPr/>
          <p:nvPr/>
        </p:nvCxnSpPr>
        <p:spPr bwMode="auto">
          <a:xfrm flipH="1">
            <a:off x="3635896" y="3975308"/>
            <a:ext cx="288032" cy="544018"/>
          </a:xfrm>
          <a:prstGeom prst="straightConnector1">
            <a:avLst/>
          </a:prstGeom>
          <a:solidFill>
            <a:schemeClr val="accent1"/>
          </a:solidFill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</p:spPr>
      </p:cxnSp>
    </p:spTree>
    <p:extLst>
      <p:ext uri="{BB962C8B-B14F-4D97-AF65-F5344CB8AC3E}">
        <p14:creationId xmlns:p14="http://schemas.microsoft.com/office/powerpoint/2010/main" val="124455911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104BF17-FE06-4337-9BE2-F918B242FAC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ja-JP" dirty="0"/>
              <a:t>SharePoint List</a:t>
            </a:r>
            <a:r>
              <a:rPr lang="ja-JP" altLang="en-US" dirty="0"/>
              <a:t>作成</a:t>
            </a:r>
            <a:endParaRPr lang="en-US" altLang="ja-JP" dirty="0"/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473EAEBB-0A65-4C6D-9ED1-DD59149E2CA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kumimoji="1" lang="ja-JP" altLang="en-US" sz="2800" dirty="0"/>
              <a:t>アイテム追加</a:t>
            </a:r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CEF0B78D-4E26-4EE6-B4D6-804BB22D4C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1349D94-1666-48F0-A452-68F7A8157D63}" type="slidenum">
              <a:rPr kumimoji="1" lang="en-US" altLang="ja-JP" sz="1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34" charset="-128"/>
                <a:ea typeface="メイリオ" panose="020B0604030504040204" pitchFamily="34" charset="-128"/>
                <a:cs typeface="+mn-cs"/>
              </a:rPr>
              <a:t>28</a:t>
            </a:fld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34" charset="-128"/>
              <a:ea typeface="メイリオ" panose="020B060403050404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2752142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図 27" descr="グラフィカル ユーザー インターフェイス, テキスト, アプリケーション, メール&#10;&#10;自動的に生成された説明">
            <a:extLst>
              <a:ext uri="{FF2B5EF4-FFF2-40B4-BE49-F238E27FC236}">
                <a16:creationId xmlns:a16="http://schemas.microsoft.com/office/drawing/2014/main" id="{4246435E-F515-4BBF-8D87-DF803359964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0789" y="1988840"/>
            <a:ext cx="4494939" cy="1775984"/>
          </a:xfrm>
          <a:prstGeom prst="rect">
            <a:avLst/>
          </a:prstGeom>
          <a:ln w="38100" cap="sq">
            <a:solidFill>
              <a:schemeClr val="accent6">
                <a:lumMod val="60000"/>
                <a:lumOff val="4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6" name="図 25" descr="グラフィカル ユーザー インターフェイス, テキスト, アプリケーション&#10;&#10;自動的に生成された説明">
            <a:extLst>
              <a:ext uri="{FF2B5EF4-FFF2-40B4-BE49-F238E27FC236}">
                <a16:creationId xmlns:a16="http://schemas.microsoft.com/office/drawing/2014/main" id="{96750CD9-61DD-4A64-9E2B-1BE2C6D7794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1" y="2754675"/>
            <a:ext cx="4176465" cy="1348650"/>
          </a:xfrm>
          <a:prstGeom prst="rect">
            <a:avLst/>
          </a:prstGeom>
        </p:spPr>
      </p:pic>
      <p:sp>
        <p:nvSpPr>
          <p:cNvPr id="2" name="タイトル 1">
            <a:extLst>
              <a:ext uri="{FF2B5EF4-FFF2-40B4-BE49-F238E27FC236}">
                <a16:creationId xmlns:a16="http://schemas.microsoft.com/office/drawing/2014/main" id="{62F45740-3CC6-4544-A3B9-9EA997E235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SharePoint List</a:t>
            </a:r>
            <a:r>
              <a:rPr lang="ja-JP" altLang="en-US" dirty="0"/>
              <a:t>作成 </a:t>
            </a:r>
            <a:r>
              <a:rPr lang="en-US" altLang="ja-JP" dirty="0"/>
              <a:t>-</a:t>
            </a:r>
            <a:r>
              <a:rPr lang="ja-JP" altLang="en-US" dirty="0"/>
              <a:t>アイテム追加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F75A2CD7-DD3B-4B93-912E-CFAC3D23E7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ja-JP" altLang="en-US" dirty="0"/>
              <a:t>㉓教員用休暇申請</a:t>
            </a:r>
            <a:r>
              <a:rPr lang="en-US" altLang="ja-JP" dirty="0"/>
              <a:t>(</a:t>
            </a:r>
            <a:r>
              <a:rPr lang="ja-JP" altLang="en-US" dirty="0"/>
              <a:t>教員データ管理用</a:t>
            </a:r>
            <a:r>
              <a:rPr lang="en-US" altLang="ja-JP" dirty="0"/>
              <a:t>)</a:t>
            </a:r>
            <a:r>
              <a:rPr lang="ja-JP" altLang="en-US" dirty="0"/>
              <a:t>の</a:t>
            </a:r>
            <a:r>
              <a:rPr lang="en-US" altLang="ja-JP" dirty="0"/>
              <a:t>SharePoint List</a:t>
            </a:r>
            <a:r>
              <a:rPr lang="ja-JP" altLang="en-US" dirty="0"/>
              <a:t>ページにアクセスし、</a:t>
            </a:r>
            <a:r>
              <a:rPr lang="en-US" altLang="ja-JP" dirty="0"/>
              <a:t>[</a:t>
            </a:r>
            <a:r>
              <a:rPr lang="ja-JP" altLang="en-US" dirty="0"/>
              <a:t>グリッド ビューでの編集</a:t>
            </a:r>
            <a:r>
              <a:rPr lang="en-US" altLang="ja-JP" dirty="0"/>
              <a:t>]</a:t>
            </a:r>
            <a:r>
              <a:rPr lang="ja-JP" altLang="en-US" dirty="0"/>
              <a:t>をクリックします。</a:t>
            </a:r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46014711-1801-4BEE-A926-AC10A25B8C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4810BE5-3EAD-41A9-A076-6DBDCC41897E}" type="slidenum">
              <a:rPr kumimoji="1" lang="en-US" altLang="ja-JP" sz="1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34" charset="-128"/>
                <a:ea typeface="メイリオ" panose="020B0604030504040204" pitchFamily="34" charset="-128"/>
                <a:cs typeface="+mn-cs"/>
              </a:rPr>
              <a:t>29</a:t>
            </a:fld>
            <a:endParaRPr kumimoji="1" lang="en-US" altLang="ja-JP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34" charset="-128"/>
              <a:ea typeface="メイリオ" panose="020B0604030504040204" pitchFamily="34" charset="-128"/>
              <a:cs typeface="+mn-cs"/>
            </a:endParaRPr>
          </a:p>
        </p:txBody>
      </p:sp>
      <p:sp>
        <p:nvSpPr>
          <p:cNvPr id="5" name="コンテンツ プレースホルダー 4">
            <a:extLst>
              <a:ext uri="{FF2B5EF4-FFF2-40B4-BE49-F238E27FC236}">
                <a16:creationId xmlns:a16="http://schemas.microsoft.com/office/drawing/2014/main" id="{B5F50472-1CF5-4712-85AB-B2AFF009BF51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ja-JP" altLang="en-US" dirty="0"/>
              <a:t>㉔</a:t>
            </a:r>
            <a:r>
              <a:rPr lang="en-US" altLang="ja-JP" dirty="0"/>
              <a:t> [</a:t>
            </a:r>
            <a:r>
              <a:rPr lang="ja-JP" altLang="ja-JP" dirty="0"/>
              <a:t>フロー等のエクスポート</a:t>
            </a:r>
            <a:r>
              <a:rPr lang="en-US" altLang="ja-JP" dirty="0"/>
              <a:t>(ZIP) / SharePoint List / </a:t>
            </a:r>
            <a:r>
              <a:rPr lang="ja-JP" altLang="ja-JP" dirty="0"/>
              <a:t>テンプレート</a:t>
            </a:r>
            <a:r>
              <a:rPr lang="en-US" altLang="ja-JP" dirty="0"/>
              <a:t>v8.0.xlsx]</a:t>
            </a:r>
            <a:r>
              <a:rPr lang="ja-JP" altLang="en-US" dirty="0"/>
              <a:t>を開き、表のデータを入力します。</a:t>
            </a:r>
          </a:p>
        </p:txBody>
      </p:sp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67739994-4D86-4DA0-B152-9143D9D8C9DC}"/>
              </a:ext>
            </a:extLst>
          </p:cNvPr>
          <p:cNvSpPr/>
          <p:nvPr/>
        </p:nvSpPr>
        <p:spPr bwMode="auto">
          <a:xfrm>
            <a:off x="755576" y="2762450"/>
            <a:ext cx="1079004" cy="179450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DBF5B75D-FFF1-466F-B8DD-58363DB362F0}"/>
              </a:ext>
            </a:extLst>
          </p:cNvPr>
          <p:cNvSpPr/>
          <p:nvPr/>
        </p:nvSpPr>
        <p:spPr bwMode="auto">
          <a:xfrm>
            <a:off x="5552526" y="3048000"/>
            <a:ext cx="3339953" cy="381000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pic>
        <p:nvPicPr>
          <p:cNvPr id="30" name="図 29" descr="テーブル&#10;&#10;自動的に生成された説明">
            <a:extLst>
              <a:ext uri="{FF2B5EF4-FFF2-40B4-BE49-F238E27FC236}">
                <a16:creationId xmlns:a16="http://schemas.microsoft.com/office/drawing/2014/main" id="{F01B3335-A032-4A9D-9A05-B7A45ADDA97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2522" y="3916160"/>
            <a:ext cx="5004048" cy="1608832"/>
          </a:xfrm>
          <a:prstGeom prst="rect">
            <a:avLst/>
          </a:prstGeom>
          <a:ln w="38100" cap="sq">
            <a:solidFill>
              <a:schemeClr val="accent6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id="{26060DD9-09C2-42AE-BCE3-7711FBDF959B}"/>
              </a:ext>
            </a:extLst>
          </p:cNvPr>
          <p:cNvSpPr/>
          <p:nvPr/>
        </p:nvSpPr>
        <p:spPr bwMode="auto">
          <a:xfrm>
            <a:off x="4052522" y="5337827"/>
            <a:ext cx="5004047" cy="213272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12612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38C5ED8-8AD3-4C5A-889D-3395F4AF6DB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ja-JP" altLang="en-US" dirty="0"/>
              <a:t>序論</a:t>
            </a:r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50750435-DFD0-462D-97CF-91856E352A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1349D94-1666-48F0-A452-68F7A8157D63}" type="slidenum">
              <a:rPr kumimoji="1" lang="en-US" altLang="ja-JP" sz="1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34" charset="-128"/>
                <a:ea typeface="メイリオ" panose="020B0604030504040204" pitchFamily="34" charset="-128"/>
                <a:cs typeface="+mn-cs"/>
              </a:rPr>
              <a:t>3</a:t>
            </a:fld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34" charset="-128"/>
              <a:ea typeface="メイリオ" panose="020B060403050404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5322972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図 11">
            <a:extLst>
              <a:ext uri="{FF2B5EF4-FFF2-40B4-BE49-F238E27FC236}">
                <a16:creationId xmlns:a16="http://schemas.microsoft.com/office/drawing/2014/main" id="{769D5196-8F7A-4B63-BE21-06139F56453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138" y="2276872"/>
            <a:ext cx="5796136" cy="1967040"/>
          </a:xfrm>
          <a:prstGeom prst="rect">
            <a:avLst/>
          </a:prstGeom>
        </p:spPr>
      </p:pic>
      <p:sp>
        <p:nvSpPr>
          <p:cNvPr id="2" name="タイトル 1">
            <a:extLst>
              <a:ext uri="{FF2B5EF4-FFF2-40B4-BE49-F238E27FC236}">
                <a16:creationId xmlns:a16="http://schemas.microsoft.com/office/drawing/2014/main" id="{927E2480-845D-4E83-8E5E-40A37F80AE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SharePoint List</a:t>
            </a:r>
            <a:r>
              <a:rPr lang="ja-JP" altLang="en-US" dirty="0"/>
              <a:t>作成 </a:t>
            </a:r>
            <a:r>
              <a:rPr lang="en-US" altLang="ja-JP" dirty="0"/>
              <a:t>- </a:t>
            </a:r>
            <a:r>
              <a:rPr lang="ja-JP" altLang="en-US" dirty="0"/>
              <a:t>アイテム追加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03DA7292-B968-4064-B69D-836C1E31270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ja-JP" altLang="en-US" dirty="0"/>
              <a:t>㉕</a:t>
            </a:r>
            <a:r>
              <a:rPr kumimoji="1" lang="ja-JP" altLang="en-US" dirty="0"/>
              <a:t>入力完了後、</a:t>
            </a:r>
            <a:r>
              <a:rPr kumimoji="1" lang="en-US" altLang="ja-JP" dirty="0"/>
              <a:t>[</a:t>
            </a:r>
            <a:r>
              <a:rPr kumimoji="1" lang="ja-JP" altLang="en-US" dirty="0"/>
              <a:t>グリッドビューの終了</a:t>
            </a:r>
            <a:r>
              <a:rPr kumimoji="1" lang="en-US" altLang="ja-JP" dirty="0"/>
              <a:t>]</a:t>
            </a:r>
            <a:r>
              <a:rPr kumimoji="1" lang="ja-JP" altLang="en-US" dirty="0"/>
              <a:t>をクリックします。</a:t>
            </a:r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7D67724D-9AAC-4709-86D4-E29663B8E3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4810BE5-3EAD-41A9-A076-6DBDCC41897E}" type="slidenum">
              <a:rPr kumimoji="1" lang="en-US" altLang="ja-JP" sz="1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34" charset="-128"/>
                <a:ea typeface="メイリオ" panose="020B0604030504040204" pitchFamily="34" charset="-128"/>
                <a:cs typeface="+mn-cs"/>
              </a:rPr>
              <a:t>30</a:t>
            </a:fld>
            <a:endParaRPr kumimoji="1" lang="en-US" altLang="ja-JP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34" charset="-128"/>
              <a:ea typeface="メイリオ" panose="020B0604030504040204" pitchFamily="34" charset="-128"/>
              <a:cs typeface="+mn-cs"/>
            </a:endParaRPr>
          </a:p>
        </p:txBody>
      </p: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EC54F3FC-8865-439F-8028-5CB7DB4007C2}"/>
              </a:ext>
            </a:extLst>
          </p:cNvPr>
          <p:cNvSpPr/>
          <p:nvPr/>
        </p:nvSpPr>
        <p:spPr bwMode="auto">
          <a:xfrm>
            <a:off x="1043608" y="2298206"/>
            <a:ext cx="1296144" cy="266698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92108590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4EDDB49-7DBE-40AA-A38D-11ED34E1E3D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en-US" altLang="ja-JP" dirty="0"/>
              <a:t>Forms</a:t>
            </a:r>
            <a:r>
              <a:rPr kumimoji="1" lang="ja-JP" altLang="en-US" dirty="0"/>
              <a:t>作成</a:t>
            </a:r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5A8BE3A8-30F7-47F0-AFB6-99AB2075E0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1349D94-1666-48F0-A452-68F7A8157D63}" type="slidenum">
              <a:rPr kumimoji="1" lang="en-US" altLang="ja-JP" sz="1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34" charset="-128"/>
                <a:ea typeface="メイリオ" panose="020B0604030504040204" pitchFamily="34" charset="-128"/>
                <a:cs typeface="+mn-cs"/>
              </a:rPr>
              <a:t>31</a:t>
            </a:fld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34" charset="-128"/>
              <a:ea typeface="メイリオ" panose="020B060403050404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6924802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図 16" descr="グラフィカル ユーザー インターフェイス, テキスト, アプリケーション, メール&#10;&#10;自動的に生成された説明">
            <a:extLst>
              <a:ext uri="{FF2B5EF4-FFF2-40B4-BE49-F238E27FC236}">
                <a16:creationId xmlns:a16="http://schemas.microsoft.com/office/drawing/2014/main" id="{89C2E47D-58F1-49B6-84E4-32C0BB6B3A7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0301" y="2690582"/>
            <a:ext cx="4138603" cy="2750480"/>
          </a:xfrm>
          <a:prstGeom prst="rect">
            <a:avLst/>
          </a:prstGeom>
        </p:spPr>
      </p:pic>
      <p:pic>
        <p:nvPicPr>
          <p:cNvPr id="13" name="図 12" descr="グラフィカル ユーザー インターフェイス, テキスト, アプリケーション, Web サイト&#10;&#10;自動的に生成された説明">
            <a:extLst>
              <a:ext uri="{FF2B5EF4-FFF2-40B4-BE49-F238E27FC236}">
                <a16:creationId xmlns:a16="http://schemas.microsoft.com/office/drawing/2014/main" id="{C6D96762-3595-4092-A00F-B701767E03D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675" y="2581114"/>
            <a:ext cx="4402268" cy="3082611"/>
          </a:xfrm>
          <a:prstGeom prst="rect">
            <a:avLst/>
          </a:prstGeom>
        </p:spPr>
      </p:pic>
      <p:sp>
        <p:nvSpPr>
          <p:cNvPr id="2" name="タイトル 1">
            <a:extLst>
              <a:ext uri="{FF2B5EF4-FFF2-40B4-BE49-F238E27FC236}">
                <a16:creationId xmlns:a16="http://schemas.microsoft.com/office/drawing/2014/main" id="{2F675F42-32F2-4538-9A0B-D77F68C16C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Forms</a:t>
            </a:r>
            <a:r>
              <a:rPr lang="ja-JP" altLang="en-US" dirty="0"/>
              <a:t>作成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5B9382BA-7E8C-4789-9C6C-F8C2CC5C46D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ja-JP" altLang="en-US" dirty="0"/>
              <a:t>①下記</a:t>
            </a:r>
            <a:r>
              <a:rPr kumimoji="1" lang="en-US" altLang="ja-JP" dirty="0"/>
              <a:t>Forms</a:t>
            </a:r>
            <a:r>
              <a:rPr kumimoji="1" lang="ja-JP" altLang="en-US" dirty="0"/>
              <a:t>にアクセスし、</a:t>
            </a:r>
            <a:r>
              <a:rPr kumimoji="1" lang="en-US" altLang="ja-JP" dirty="0"/>
              <a:t>[</a:t>
            </a:r>
            <a:r>
              <a:rPr kumimoji="1" lang="ja-JP" altLang="en-US" dirty="0"/>
              <a:t>複製する</a:t>
            </a:r>
            <a:r>
              <a:rPr kumimoji="1" lang="en-US" altLang="ja-JP" dirty="0"/>
              <a:t>]</a:t>
            </a:r>
            <a:r>
              <a:rPr kumimoji="1" lang="ja-JP" altLang="en-US" dirty="0"/>
              <a:t>をクリックします。</a:t>
            </a:r>
            <a:br>
              <a:rPr lang="en-US" altLang="ja-JP" dirty="0"/>
            </a:br>
            <a:r>
              <a:rPr lang="en-US" altLang="ja-JP" dirty="0">
                <a:hlinkClick r:id="rId4"/>
              </a:rPr>
              <a:t>https://forms.office.com/Pages/ShareFormPage.aspx?id=3nVDIlCDKEiNt7Yd_XlR6qJ9stux9dREshF4UxA-EpNUN1cyMFdHRUhXRlAwRktKSEhZTVVERTZWMS4u&amp;sharetoken=48yKv9KIPBiEqHaijuZ9</a:t>
            </a:r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E2BBEB7F-39B4-445E-8DF9-5EF890F848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4810BE5-3EAD-41A9-A076-6DBDCC41897E}" type="slidenum">
              <a:rPr kumimoji="1" lang="en-US" altLang="ja-JP" sz="1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34" charset="-128"/>
                <a:ea typeface="メイリオ" panose="020B0604030504040204" pitchFamily="34" charset="-128"/>
                <a:cs typeface="+mn-cs"/>
              </a:rPr>
              <a:t>32</a:t>
            </a:fld>
            <a:endParaRPr kumimoji="1" lang="en-US" altLang="ja-JP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34" charset="-128"/>
              <a:ea typeface="メイリオ" panose="020B0604030504040204" pitchFamily="34" charset="-128"/>
              <a:cs typeface="+mn-cs"/>
            </a:endParaRPr>
          </a:p>
        </p:txBody>
      </p:sp>
      <p:sp>
        <p:nvSpPr>
          <p:cNvPr id="5" name="コンテンツ プレースホルダー 4">
            <a:extLst>
              <a:ext uri="{FF2B5EF4-FFF2-40B4-BE49-F238E27FC236}">
                <a16:creationId xmlns:a16="http://schemas.microsoft.com/office/drawing/2014/main" id="{5DD21CC9-7565-49E6-B493-12112487CE79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kumimoji="1" lang="ja-JP" altLang="en-US" dirty="0"/>
              <a:t>②タイトルの部分をクリックします。</a:t>
            </a:r>
          </a:p>
        </p:txBody>
      </p: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DA08D27A-D1AF-4E32-8820-036DF8A57071}"/>
              </a:ext>
            </a:extLst>
          </p:cNvPr>
          <p:cNvSpPr/>
          <p:nvPr/>
        </p:nvSpPr>
        <p:spPr bwMode="auto">
          <a:xfrm>
            <a:off x="3203848" y="2660120"/>
            <a:ext cx="545604" cy="194690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F858F883-ACF5-476D-B93A-AD0D7056695E}"/>
              </a:ext>
            </a:extLst>
          </p:cNvPr>
          <p:cNvSpPr/>
          <p:nvPr/>
        </p:nvSpPr>
        <p:spPr bwMode="auto">
          <a:xfrm>
            <a:off x="5364088" y="3459652"/>
            <a:ext cx="2100084" cy="606170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8487763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図 16" descr="グラフィカル ユーザー インターフェイス, テキスト, アプリケーション, メール&#10;&#10;自動的に生成された説明">
            <a:extLst>
              <a:ext uri="{FF2B5EF4-FFF2-40B4-BE49-F238E27FC236}">
                <a16:creationId xmlns:a16="http://schemas.microsoft.com/office/drawing/2014/main" id="{89359DE2-44E4-4F9D-902E-8B9C8AF1033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9677" y="2735356"/>
            <a:ext cx="4421583" cy="1960189"/>
          </a:xfrm>
          <a:prstGeom prst="rect">
            <a:avLst/>
          </a:prstGeom>
        </p:spPr>
      </p:pic>
      <p:pic>
        <p:nvPicPr>
          <p:cNvPr id="13" name="図 12" descr="グラフィカル ユーザー インターフェイス, テキスト, アプリケーション, メール&#10;&#10;自動的に生成された説明">
            <a:extLst>
              <a:ext uri="{FF2B5EF4-FFF2-40B4-BE49-F238E27FC236}">
                <a16:creationId xmlns:a16="http://schemas.microsoft.com/office/drawing/2014/main" id="{E5A77B7D-5535-4278-B156-665738C2748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40" y="2141441"/>
            <a:ext cx="4571999" cy="2005574"/>
          </a:xfrm>
          <a:prstGeom prst="rect">
            <a:avLst/>
          </a:prstGeom>
        </p:spPr>
      </p:pic>
      <p:sp>
        <p:nvSpPr>
          <p:cNvPr id="2" name="タイトル 1">
            <a:extLst>
              <a:ext uri="{FF2B5EF4-FFF2-40B4-BE49-F238E27FC236}">
                <a16:creationId xmlns:a16="http://schemas.microsoft.com/office/drawing/2014/main" id="{900E7874-C5BA-45F0-80A5-A00665244E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Forms</a:t>
            </a:r>
            <a:r>
              <a:rPr lang="ja-JP" altLang="en-US" dirty="0"/>
              <a:t>作成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1096F2D4-F44A-42B5-A578-B0F0E134AD0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ja-JP" altLang="en-US" dirty="0"/>
              <a:t>③</a:t>
            </a:r>
            <a:r>
              <a:rPr kumimoji="1" lang="en-US" altLang="ja-JP" dirty="0"/>
              <a:t>Forms</a:t>
            </a:r>
            <a:r>
              <a:rPr kumimoji="1" lang="ja-JP" altLang="en-US" dirty="0"/>
              <a:t>のタイトル変更ができるようになり、</a:t>
            </a:r>
            <a:br>
              <a:rPr kumimoji="1" lang="en-US" altLang="ja-JP" dirty="0"/>
            </a:br>
            <a:r>
              <a:rPr lang="ja-JP" altLang="en-US" dirty="0"/>
              <a:t>「 </a:t>
            </a:r>
            <a:r>
              <a:rPr lang="en-US" altLang="ja-JP" dirty="0"/>
              <a:t>(</a:t>
            </a:r>
            <a:r>
              <a:rPr lang="ja-JP" altLang="en-US" dirty="0"/>
              <a:t>コピー</a:t>
            </a:r>
            <a:r>
              <a:rPr lang="en-US" altLang="ja-JP" dirty="0"/>
              <a:t>)</a:t>
            </a:r>
            <a:r>
              <a:rPr lang="ja-JP" altLang="en-US" dirty="0"/>
              <a:t>」を削除します。</a:t>
            </a:r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B67FBD7F-8FEC-46B4-91D3-3396BF45B2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4810BE5-3EAD-41A9-A076-6DBDCC41897E}" type="slidenum">
              <a:rPr kumimoji="1" lang="en-US" altLang="ja-JP" sz="1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34" charset="-128"/>
                <a:ea typeface="メイリオ" panose="020B0604030504040204" pitchFamily="34" charset="-128"/>
                <a:cs typeface="+mn-cs"/>
              </a:rPr>
              <a:t>33</a:t>
            </a:fld>
            <a:endParaRPr kumimoji="1" lang="en-US" altLang="ja-JP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34" charset="-128"/>
              <a:ea typeface="メイリオ" panose="020B0604030504040204" pitchFamily="34" charset="-128"/>
              <a:cs typeface="+mn-cs"/>
            </a:endParaRPr>
          </a:p>
        </p:txBody>
      </p:sp>
      <p:sp>
        <p:nvSpPr>
          <p:cNvPr id="5" name="コンテンツ プレースホルダー 4">
            <a:extLst>
              <a:ext uri="{FF2B5EF4-FFF2-40B4-BE49-F238E27FC236}">
                <a16:creationId xmlns:a16="http://schemas.microsoft.com/office/drawing/2014/main" id="{6ED51CB7-B219-49F2-BB2C-44713CF8C2AD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kumimoji="1" lang="ja-JP" altLang="en-US" dirty="0"/>
              <a:t>④タイトルの編集枠外をクリックし、</a:t>
            </a:r>
            <a:r>
              <a:rPr kumimoji="1" lang="en-US" altLang="ja-JP" dirty="0"/>
              <a:t>[</a:t>
            </a:r>
            <a:r>
              <a:rPr kumimoji="1" lang="ja-JP" altLang="en-US" dirty="0"/>
              <a:t>保存済み</a:t>
            </a:r>
            <a:r>
              <a:rPr kumimoji="1" lang="en-US" altLang="ja-JP" dirty="0"/>
              <a:t>]</a:t>
            </a:r>
            <a:r>
              <a:rPr kumimoji="1" lang="ja-JP" altLang="en-US" dirty="0"/>
              <a:t>と表示されれば、完了です。</a:t>
            </a:r>
          </a:p>
        </p:txBody>
      </p:sp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B640124A-9049-409D-A5E6-82D86F97BC50}"/>
              </a:ext>
            </a:extLst>
          </p:cNvPr>
          <p:cNvSpPr/>
          <p:nvPr/>
        </p:nvSpPr>
        <p:spPr bwMode="auto">
          <a:xfrm>
            <a:off x="1547664" y="3354333"/>
            <a:ext cx="294144" cy="141350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C0487931-E850-490A-ADCA-E1858A4FC020}"/>
              </a:ext>
            </a:extLst>
          </p:cNvPr>
          <p:cNvSpPr/>
          <p:nvPr/>
        </p:nvSpPr>
        <p:spPr bwMode="auto">
          <a:xfrm>
            <a:off x="7020272" y="2745604"/>
            <a:ext cx="288836" cy="147424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57363594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7CAD9C4-2821-440B-A2FA-357C4D919A9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en-US" altLang="ja-JP" dirty="0"/>
              <a:t>Power automate </a:t>
            </a:r>
            <a:r>
              <a:rPr kumimoji="1" lang="ja-JP" altLang="en-US" dirty="0"/>
              <a:t>インポート</a:t>
            </a:r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FF41FC83-96FA-43CF-B97D-893F169450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1349D94-1666-48F0-A452-68F7A8157D63}" type="slidenum">
              <a:rPr kumimoji="1" lang="en-US" altLang="ja-JP" sz="1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34" charset="-128"/>
                <a:ea typeface="メイリオ" panose="020B0604030504040204" pitchFamily="34" charset="-128"/>
                <a:cs typeface="+mn-cs"/>
              </a:rPr>
              <a:t>34</a:t>
            </a:fld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34" charset="-128"/>
              <a:ea typeface="メイリオ" panose="020B060403050404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9222154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46BD27C-0316-4442-8CDA-1F80DF73E4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Power automate </a:t>
            </a:r>
            <a:r>
              <a:rPr lang="ja-JP" altLang="en-US" dirty="0"/>
              <a:t>インポート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96B597E4-E26F-40FA-9A12-26B14E0F517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dirty="0"/>
              <a:t>​​①Power automate</a:t>
            </a:r>
            <a:r>
              <a:rPr lang="ja-JP" altLang="en-US" dirty="0"/>
              <a:t>にアクセスし、</a:t>
            </a:r>
            <a:r>
              <a:rPr lang="en-US" altLang="ja-JP" dirty="0"/>
              <a:t>[</a:t>
            </a:r>
            <a:r>
              <a:rPr lang="ja-JP" altLang="en-US" dirty="0"/>
              <a:t>マイフロー</a:t>
            </a:r>
            <a:r>
              <a:rPr lang="en-US" altLang="ja-JP" dirty="0"/>
              <a:t>]</a:t>
            </a:r>
            <a:r>
              <a:rPr lang="ja-JP" altLang="en-US" dirty="0"/>
              <a:t>から</a:t>
            </a:r>
            <a:r>
              <a:rPr lang="en-US" altLang="ja-JP" dirty="0"/>
              <a:t>[</a:t>
            </a:r>
            <a:r>
              <a:rPr lang="ja-JP" altLang="en-US" dirty="0"/>
              <a:t>インポート</a:t>
            </a:r>
            <a:r>
              <a:rPr lang="en-US" altLang="ja-JP" dirty="0"/>
              <a:t>]</a:t>
            </a:r>
            <a:r>
              <a:rPr lang="ja-JP" altLang="en-US" dirty="0"/>
              <a:t>を​クリックします。​</a:t>
            </a:r>
            <a:br>
              <a:rPr lang="en-US" altLang="ja-JP" dirty="0"/>
            </a:br>
            <a:r>
              <a:rPr lang="en-US" altLang="ja-JP" dirty="0">
                <a:hlinkClick r:id="rId3"/>
              </a:rPr>
              <a:t>https://make.powerautomate.com</a:t>
            </a:r>
            <a:endParaRPr lang="en-US" altLang="ja-JP" dirty="0"/>
          </a:p>
          <a:p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847EDBE7-0AEA-47DA-987B-DC7D3A188C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4810BE5-3EAD-41A9-A076-6DBDCC41897E}" type="slidenum">
              <a:rPr kumimoji="1" lang="en-US" altLang="ja-JP" sz="1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34" charset="-128"/>
                <a:ea typeface="メイリオ" panose="020B0604030504040204" pitchFamily="34" charset="-128"/>
                <a:cs typeface="+mn-cs"/>
              </a:rPr>
              <a:t>35</a:t>
            </a:fld>
            <a:endParaRPr kumimoji="1" lang="en-US" altLang="ja-JP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34" charset="-128"/>
              <a:ea typeface="メイリオ" panose="020B0604030504040204" pitchFamily="34" charset="-128"/>
              <a:cs typeface="+mn-cs"/>
            </a:endParaRPr>
          </a:p>
        </p:txBody>
      </p:sp>
      <p:sp>
        <p:nvSpPr>
          <p:cNvPr id="5" name="コンテンツ プレースホルダー 4">
            <a:extLst>
              <a:ext uri="{FF2B5EF4-FFF2-40B4-BE49-F238E27FC236}">
                <a16:creationId xmlns:a16="http://schemas.microsoft.com/office/drawing/2014/main" id="{06B16F46-7535-4FA5-8FD6-C65C8159480C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4644008" y="862980"/>
            <a:ext cx="4176464" cy="1584175"/>
          </a:xfrm>
        </p:spPr>
        <p:txBody>
          <a:bodyPr/>
          <a:lstStyle/>
          <a:p>
            <a:r>
              <a:rPr lang="ja-JP" altLang="en-US" dirty="0"/>
              <a:t>②</a:t>
            </a:r>
            <a:r>
              <a:rPr lang="en-US" altLang="ja-JP" dirty="0"/>
              <a:t>[</a:t>
            </a:r>
            <a:r>
              <a:rPr lang="ja-JP" altLang="en-US" dirty="0"/>
              <a:t>パッケージのインポート（レガシ）</a:t>
            </a:r>
            <a:r>
              <a:rPr lang="en-US" altLang="ja-JP" dirty="0"/>
              <a:t>]</a:t>
            </a:r>
            <a:r>
              <a:rPr lang="ja-JP" altLang="en-US" dirty="0"/>
              <a:t>をクリックし、</a:t>
            </a:r>
            <a:r>
              <a:rPr lang="en-US" altLang="ja-JP" dirty="0"/>
              <a:t>[</a:t>
            </a:r>
            <a:r>
              <a:rPr lang="ja-JP" altLang="en-US" dirty="0"/>
              <a:t>アップロード</a:t>
            </a:r>
            <a:r>
              <a:rPr lang="en-US" altLang="ja-JP" dirty="0"/>
              <a:t>]</a:t>
            </a:r>
            <a:r>
              <a:rPr lang="ja-JP" altLang="en-US" dirty="0"/>
              <a:t>をクリックします。</a:t>
            </a:r>
          </a:p>
        </p:txBody>
      </p:sp>
      <p:pic>
        <p:nvPicPr>
          <p:cNvPr id="15" name="図プレースホルダー 14">
            <a:extLst>
              <a:ext uri="{FF2B5EF4-FFF2-40B4-BE49-F238E27FC236}">
                <a16:creationId xmlns:a16="http://schemas.microsoft.com/office/drawing/2014/main" id="{53E9C38F-4309-472B-B57B-28922030BC63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4"/>
          <a:srcRect t="109" b="8183"/>
          <a:stretch/>
        </p:blipFill>
        <p:spPr>
          <a:xfrm>
            <a:off x="4788026" y="2660120"/>
            <a:ext cx="4178299" cy="3312367"/>
          </a:xfrm>
          <a:prstGeom prst="rect">
            <a:avLst/>
          </a:prstGeom>
        </p:spPr>
      </p:pic>
      <p:pic>
        <p:nvPicPr>
          <p:cNvPr id="14" name="図プレースホルダー 13">
            <a:extLst>
              <a:ext uri="{FF2B5EF4-FFF2-40B4-BE49-F238E27FC236}">
                <a16:creationId xmlns:a16="http://schemas.microsoft.com/office/drawing/2014/main" id="{71DABDE2-23DC-4342-9AE1-C4515365A2DD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5"/>
          <a:srcRect l="-3" t="317" r="3" b="2162"/>
          <a:stretch/>
        </p:blipFill>
        <p:spPr>
          <a:xfrm>
            <a:off x="177553" y="2636912"/>
            <a:ext cx="4178299" cy="3744416"/>
          </a:xfrm>
          <a:prstGeom prst="rect">
            <a:avLst/>
          </a:prstGeom>
        </p:spPr>
      </p:pic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7CE2DA1B-778D-4BCF-A209-0ADF125F40CC}"/>
              </a:ext>
            </a:extLst>
          </p:cNvPr>
          <p:cNvSpPr/>
          <p:nvPr/>
        </p:nvSpPr>
        <p:spPr bwMode="auto">
          <a:xfrm>
            <a:off x="1933993" y="3645024"/>
            <a:ext cx="45719" cy="45719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0C072F52-A911-4E55-99C4-B07064C2B680}"/>
              </a:ext>
            </a:extLst>
          </p:cNvPr>
          <p:cNvSpPr/>
          <p:nvPr/>
        </p:nvSpPr>
        <p:spPr bwMode="auto">
          <a:xfrm>
            <a:off x="2339752" y="2924944"/>
            <a:ext cx="648072" cy="288032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18" name="正方形/長方形 17">
            <a:extLst>
              <a:ext uri="{FF2B5EF4-FFF2-40B4-BE49-F238E27FC236}">
                <a16:creationId xmlns:a16="http://schemas.microsoft.com/office/drawing/2014/main" id="{BD3B3DBD-D9B8-401F-9BCE-7C347DA43EDB}"/>
              </a:ext>
            </a:extLst>
          </p:cNvPr>
          <p:cNvSpPr/>
          <p:nvPr/>
        </p:nvSpPr>
        <p:spPr bwMode="auto">
          <a:xfrm>
            <a:off x="7812360" y="4029960"/>
            <a:ext cx="1080120" cy="407151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92741035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図 19" descr="グラフィカル ユーザー インターフェイス, アプリケーション&#10;&#10;自動的に生成された説明">
            <a:extLst>
              <a:ext uri="{FF2B5EF4-FFF2-40B4-BE49-F238E27FC236}">
                <a16:creationId xmlns:a16="http://schemas.microsoft.com/office/drawing/2014/main" id="{ED427A8A-9A83-4BD3-AEEB-87D501B6638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0718" y="2542367"/>
            <a:ext cx="4231762" cy="2686833"/>
          </a:xfrm>
          <a:prstGeom prst="rect">
            <a:avLst/>
          </a:prstGeom>
        </p:spPr>
      </p:pic>
      <p:pic>
        <p:nvPicPr>
          <p:cNvPr id="16" name="図 15" descr="グラフィカル ユーザー インターフェイス, テキスト, アプリケーション, メール&#10;&#10;自動的に生成された説明">
            <a:extLst>
              <a:ext uri="{FF2B5EF4-FFF2-40B4-BE49-F238E27FC236}">
                <a16:creationId xmlns:a16="http://schemas.microsoft.com/office/drawing/2014/main" id="{465E0246-DFE5-4B56-8DCB-1968165670B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2479819"/>
            <a:ext cx="4436814" cy="2794769"/>
          </a:xfrm>
          <a:prstGeom prst="rect">
            <a:avLst/>
          </a:prstGeom>
        </p:spPr>
      </p:pic>
      <p:sp>
        <p:nvSpPr>
          <p:cNvPr id="2" name="タイトル 1">
            <a:extLst>
              <a:ext uri="{FF2B5EF4-FFF2-40B4-BE49-F238E27FC236}">
                <a16:creationId xmlns:a16="http://schemas.microsoft.com/office/drawing/2014/main" id="{83142BDC-D041-4876-A224-0B45BA499C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Power automate </a:t>
            </a:r>
            <a:r>
              <a:rPr lang="ja-JP" altLang="en-US" dirty="0"/>
              <a:t>インポート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C8035AE2-7374-4081-BD3F-E6CE1A06754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ja-JP" altLang="en-US" dirty="0"/>
              <a:t>③</a:t>
            </a:r>
            <a:r>
              <a:rPr kumimoji="1" lang="en-US" altLang="ja-JP" dirty="0"/>
              <a:t>[</a:t>
            </a:r>
            <a:r>
              <a:rPr lang="ja-JP" altLang="en-US" dirty="0"/>
              <a:t>休暇申請システム</a:t>
            </a:r>
            <a:r>
              <a:rPr lang="en-US" altLang="ja-JP" dirty="0"/>
              <a:t>※</a:t>
            </a:r>
            <a:r>
              <a:rPr lang="ja-JP" altLang="en-US" dirty="0"/>
              <a:t>稼働中</a:t>
            </a:r>
            <a:r>
              <a:rPr lang="en-US" altLang="ja-JP" dirty="0"/>
              <a:t>_20220323140935.zip]</a:t>
            </a:r>
            <a:r>
              <a:rPr lang="ja-JP" altLang="en-US" dirty="0"/>
              <a:t>を選択し、</a:t>
            </a:r>
            <a:r>
              <a:rPr lang="en-US" altLang="ja-JP" dirty="0"/>
              <a:t>[</a:t>
            </a:r>
            <a:r>
              <a:rPr lang="ja-JP" altLang="en-US" dirty="0"/>
              <a:t>開く</a:t>
            </a:r>
            <a:r>
              <a:rPr lang="en-US" altLang="ja-JP" dirty="0"/>
              <a:t>]</a:t>
            </a:r>
            <a:r>
              <a:rPr lang="ja-JP" altLang="en-US" dirty="0"/>
              <a:t>をクリックします。</a:t>
            </a:r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B0877119-6EBD-4A2A-8E82-8EEA33CBA1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4810BE5-3EAD-41A9-A076-6DBDCC41897E}" type="slidenum">
              <a:rPr kumimoji="1" lang="en-US" altLang="ja-JP" sz="1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34" charset="-128"/>
                <a:ea typeface="メイリオ" panose="020B0604030504040204" pitchFamily="34" charset="-128"/>
                <a:cs typeface="+mn-cs"/>
              </a:rPr>
              <a:t>36</a:t>
            </a:fld>
            <a:endParaRPr kumimoji="1" lang="en-US" altLang="ja-JP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34" charset="-128"/>
              <a:ea typeface="メイリオ" panose="020B0604030504040204" pitchFamily="34" charset="-128"/>
              <a:cs typeface="+mn-cs"/>
            </a:endParaRPr>
          </a:p>
        </p:txBody>
      </p:sp>
      <p:sp>
        <p:nvSpPr>
          <p:cNvPr id="5" name="コンテンツ プレースホルダー 4">
            <a:extLst>
              <a:ext uri="{FF2B5EF4-FFF2-40B4-BE49-F238E27FC236}">
                <a16:creationId xmlns:a16="http://schemas.microsoft.com/office/drawing/2014/main" id="{7DFC3E86-2EFA-4714-A00F-14DCBDB0F602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kumimoji="1" lang="ja-JP" altLang="en-US" dirty="0"/>
              <a:t>④</a:t>
            </a:r>
            <a:r>
              <a:rPr kumimoji="1" lang="en-US" altLang="ja-JP" dirty="0"/>
              <a:t>[</a:t>
            </a:r>
            <a:r>
              <a:rPr kumimoji="1" lang="ja-JP" altLang="en-US" dirty="0"/>
              <a:t>更新</a:t>
            </a:r>
            <a:r>
              <a:rPr kumimoji="1" lang="en-US" altLang="ja-JP" dirty="0"/>
              <a:t>]</a:t>
            </a:r>
            <a:r>
              <a:rPr kumimoji="1" lang="ja-JP" altLang="en-US" dirty="0"/>
              <a:t>をクリックします。</a:t>
            </a:r>
          </a:p>
        </p:txBody>
      </p:sp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4E40C445-A357-45E8-A1A3-9863FC91A6B2}"/>
              </a:ext>
            </a:extLst>
          </p:cNvPr>
          <p:cNvSpPr/>
          <p:nvPr/>
        </p:nvSpPr>
        <p:spPr bwMode="auto">
          <a:xfrm>
            <a:off x="1065770" y="3271093"/>
            <a:ext cx="3218197" cy="157907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13F95A6E-CAB0-434F-B828-C44E4BB8F6B4}"/>
              </a:ext>
            </a:extLst>
          </p:cNvPr>
          <p:cNvSpPr/>
          <p:nvPr/>
        </p:nvSpPr>
        <p:spPr bwMode="auto">
          <a:xfrm>
            <a:off x="3275856" y="5000098"/>
            <a:ext cx="585604" cy="197768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5B3D25D0-4359-4588-8CE7-31FEC7A5B228}"/>
              </a:ext>
            </a:extLst>
          </p:cNvPr>
          <p:cNvSpPr/>
          <p:nvPr/>
        </p:nvSpPr>
        <p:spPr bwMode="auto">
          <a:xfrm>
            <a:off x="7092280" y="4005064"/>
            <a:ext cx="319666" cy="216024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48360496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図 19" descr="グラフィカル ユーザー インターフェイス, テキスト, アプリケーション, メール&#10;&#10;自動的に生成された説明">
            <a:extLst>
              <a:ext uri="{FF2B5EF4-FFF2-40B4-BE49-F238E27FC236}">
                <a16:creationId xmlns:a16="http://schemas.microsoft.com/office/drawing/2014/main" id="{6EEF6DCF-D76A-43BA-A17F-6B958E7C125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4128" y="1865161"/>
            <a:ext cx="2460690" cy="4455207"/>
          </a:xfrm>
          <a:prstGeom prst="rect">
            <a:avLst/>
          </a:prstGeom>
        </p:spPr>
      </p:pic>
      <p:pic>
        <p:nvPicPr>
          <p:cNvPr id="16" name="図 15" descr="コンピューターのスクリーンショット&#10;&#10;自動的に生成された説明">
            <a:extLst>
              <a:ext uri="{FF2B5EF4-FFF2-40B4-BE49-F238E27FC236}">
                <a16:creationId xmlns:a16="http://schemas.microsoft.com/office/drawing/2014/main" id="{3A3F68C9-FAE6-4B94-BB81-2098CB8875C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20" t="15259" r="29986" b="18069"/>
          <a:stretch/>
        </p:blipFill>
        <p:spPr>
          <a:xfrm>
            <a:off x="159453" y="2401058"/>
            <a:ext cx="4412548" cy="3319395"/>
          </a:xfrm>
          <a:prstGeom prst="rect">
            <a:avLst/>
          </a:prstGeom>
        </p:spPr>
      </p:pic>
      <p:sp>
        <p:nvSpPr>
          <p:cNvPr id="2" name="タイトル 1">
            <a:extLst>
              <a:ext uri="{FF2B5EF4-FFF2-40B4-BE49-F238E27FC236}">
                <a16:creationId xmlns:a16="http://schemas.microsoft.com/office/drawing/2014/main" id="{83B05BEC-2E9B-45CA-BD74-155082A286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Power automate </a:t>
            </a:r>
            <a:r>
              <a:rPr lang="ja-JP" altLang="en-US" dirty="0"/>
              <a:t>インポート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0A52798A-DAF3-4B03-B519-4FF12D85D5C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ja-JP" altLang="en-US" dirty="0"/>
              <a:t>⑤「セットアップ」の</a:t>
            </a:r>
            <a:r>
              <a:rPr kumimoji="1" lang="en-US" altLang="ja-JP" dirty="0"/>
              <a:t>[</a:t>
            </a:r>
            <a:r>
              <a:rPr kumimoji="1" lang="ja-JP" altLang="en-US" dirty="0"/>
              <a:t>更新</a:t>
            </a:r>
            <a:r>
              <a:rPr kumimoji="1" lang="en-US" altLang="ja-JP" dirty="0"/>
              <a:t>]</a:t>
            </a:r>
            <a:r>
              <a:rPr kumimoji="1" lang="ja-JP" altLang="en-US" dirty="0"/>
              <a:t>をクリックし、</a:t>
            </a:r>
            <a:r>
              <a:rPr kumimoji="1" lang="en-US" altLang="ja-JP" dirty="0"/>
              <a:t>[</a:t>
            </a:r>
            <a:r>
              <a:rPr kumimoji="1" lang="ja-JP" altLang="en-US" dirty="0"/>
              <a:t>新しく作成する</a:t>
            </a:r>
            <a:r>
              <a:rPr kumimoji="1" lang="en-US" altLang="ja-JP" dirty="0"/>
              <a:t>]</a:t>
            </a:r>
            <a:r>
              <a:rPr kumimoji="1" lang="ja-JP" altLang="en-US" dirty="0"/>
              <a:t>をクリックします。</a:t>
            </a:r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9A4327EF-F805-44D4-A34B-8767DB1AC0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4810BE5-3EAD-41A9-A076-6DBDCC41897E}" type="slidenum">
              <a:rPr kumimoji="1" lang="en-US" altLang="ja-JP" sz="1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34" charset="-128"/>
                <a:ea typeface="メイリオ" panose="020B0604030504040204" pitchFamily="34" charset="-128"/>
                <a:cs typeface="+mn-cs"/>
              </a:rPr>
              <a:t>37</a:t>
            </a:fld>
            <a:endParaRPr kumimoji="1" lang="en-US" altLang="ja-JP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34" charset="-128"/>
              <a:ea typeface="メイリオ" panose="020B0604030504040204" pitchFamily="34" charset="-128"/>
              <a:cs typeface="+mn-cs"/>
            </a:endParaRPr>
          </a:p>
        </p:txBody>
      </p:sp>
      <p:sp>
        <p:nvSpPr>
          <p:cNvPr id="5" name="コンテンツ プレースホルダー 4">
            <a:extLst>
              <a:ext uri="{FF2B5EF4-FFF2-40B4-BE49-F238E27FC236}">
                <a16:creationId xmlns:a16="http://schemas.microsoft.com/office/drawing/2014/main" id="{2E01EEA7-C198-4022-AA7C-33B91F4B6276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kumimoji="1" lang="ja-JP" altLang="en-US" dirty="0"/>
              <a:t>⑥「リソース名」の項目</a:t>
            </a:r>
            <a:r>
              <a:rPr lang="ja-JP" altLang="en-US" dirty="0"/>
              <a:t>は「休暇申請システム</a:t>
            </a:r>
            <a:r>
              <a:rPr lang="en-US" altLang="ja-JP" dirty="0"/>
              <a:t>(</a:t>
            </a:r>
            <a:r>
              <a:rPr lang="ja-JP" altLang="en-US" dirty="0"/>
              <a:t>休暇申請</a:t>
            </a:r>
            <a:r>
              <a:rPr lang="en-US" altLang="ja-JP" dirty="0"/>
              <a:t>)</a:t>
            </a:r>
            <a:r>
              <a:rPr kumimoji="1" lang="ja-JP" altLang="en-US" dirty="0"/>
              <a:t>」を入力し、</a:t>
            </a:r>
            <a:r>
              <a:rPr kumimoji="1" lang="en-US" altLang="ja-JP" dirty="0"/>
              <a:t>[</a:t>
            </a:r>
            <a:r>
              <a:rPr kumimoji="1" lang="ja-JP" altLang="en-US" dirty="0"/>
              <a:t>保存</a:t>
            </a:r>
            <a:r>
              <a:rPr kumimoji="1" lang="en-US" altLang="ja-JP" dirty="0"/>
              <a:t>]</a:t>
            </a:r>
            <a:r>
              <a:rPr kumimoji="1" lang="ja-JP" altLang="en-US" dirty="0"/>
              <a:t>をクリックします。</a:t>
            </a:r>
          </a:p>
        </p:txBody>
      </p: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964D4D69-B667-4451-A40A-FF60661C5441}"/>
              </a:ext>
            </a:extLst>
          </p:cNvPr>
          <p:cNvSpPr/>
          <p:nvPr/>
        </p:nvSpPr>
        <p:spPr bwMode="auto">
          <a:xfrm>
            <a:off x="2915816" y="3212976"/>
            <a:ext cx="1512168" cy="144016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0C340A52-CB99-4CD9-B697-7C0C4E41EDFE}"/>
              </a:ext>
            </a:extLst>
          </p:cNvPr>
          <p:cNvSpPr/>
          <p:nvPr/>
        </p:nvSpPr>
        <p:spPr bwMode="auto">
          <a:xfrm>
            <a:off x="5796136" y="3255579"/>
            <a:ext cx="2304256" cy="369556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873260FC-5D99-4774-970E-D79E0362C5FC}"/>
              </a:ext>
            </a:extLst>
          </p:cNvPr>
          <p:cNvSpPr/>
          <p:nvPr/>
        </p:nvSpPr>
        <p:spPr bwMode="auto">
          <a:xfrm>
            <a:off x="6876258" y="6063893"/>
            <a:ext cx="576062" cy="181332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444420792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図 13" descr="グラフィカル ユーザー インターフェイス, アプリケーション&#10;&#10;自動的に生成された説明">
            <a:extLst>
              <a:ext uri="{FF2B5EF4-FFF2-40B4-BE49-F238E27FC236}">
                <a16:creationId xmlns:a16="http://schemas.microsoft.com/office/drawing/2014/main" id="{C205FABD-77A9-4424-B936-81034486009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827" y="2637543"/>
            <a:ext cx="4322317" cy="3334944"/>
          </a:xfrm>
          <a:prstGeom prst="rect">
            <a:avLst/>
          </a:prstGeom>
        </p:spPr>
      </p:pic>
      <p:sp>
        <p:nvSpPr>
          <p:cNvPr id="2" name="タイトル 1">
            <a:extLst>
              <a:ext uri="{FF2B5EF4-FFF2-40B4-BE49-F238E27FC236}">
                <a16:creationId xmlns:a16="http://schemas.microsoft.com/office/drawing/2014/main" id="{E399E9EE-56D1-45BD-B439-A920732D14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Power automate </a:t>
            </a:r>
            <a:r>
              <a:rPr lang="ja-JP" altLang="en-US" dirty="0"/>
              <a:t>インポート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7F6BBA2D-2129-4FC6-9A42-C137073DA0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ja-JP" altLang="en-US" dirty="0"/>
              <a:t>⑦</a:t>
            </a:r>
            <a:r>
              <a:rPr kumimoji="1" lang="en-US" altLang="ja-JP" dirty="0"/>
              <a:t>[</a:t>
            </a:r>
            <a:r>
              <a:rPr kumimoji="1" lang="ja-JP" altLang="en-US" dirty="0"/>
              <a:t>インポート時に選択する</a:t>
            </a:r>
            <a:r>
              <a:rPr lang="en-US" altLang="ja-JP" dirty="0"/>
              <a:t>]</a:t>
            </a:r>
            <a:r>
              <a:rPr lang="ja-JP" altLang="en-US" dirty="0"/>
              <a:t>をクリックします。</a:t>
            </a:r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B4BCBADE-997E-4202-927A-E71884625D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4810BE5-3EAD-41A9-A076-6DBDCC41897E}" type="slidenum">
              <a:rPr kumimoji="1" lang="en-US" altLang="ja-JP" sz="1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34" charset="-128"/>
                <a:ea typeface="メイリオ" panose="020B0604030504040204" pitchFamily="34" charset="-128"/>
                <a:cs typeface="+mn-cs"/>
              </a:rPr>
              <a:t>38</a:t>
            </a:fld>
            <a:endParaRPr kumimoji="1" lang="en-US" altLang="ja-JP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34" charset="-128"/>
              <a:ea typeface="メイリオ" panose="020B0604030504040204" pitchFamily="34" charset="-128"/>
              <a:cs typeface="+mn-cs"/>
            </a:endParaRPr>
          </a:p>
        </p:txBody>
      </p:sp>
      <p:sp>
        <p:nvSpPr>
          <p:cNvPr id="5" name="コンテンツ プレースホルダー 4">
            <a:extLst>
              <a:ext uri="{FF2B5EF4-FFF2-40B4-BE49-F238E27FC236}">
                <a16:creationId xmlns:a16="http://schemas.microsoft.com/office/drawing/2014/main" id="{FF67405C-9D2F-44C2-B900-F00DFB9D32E1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ja-JP" altLang="en-US" dirty="0"/>
              <a:t>⑧赤枠から任意のアカウントをクリックし、</a:t>
            </a:r>
            <a:r>
              <a:rPr lang="en-US" altLang="ja-JP" dirty="0"/>
              <a:t>[</a:t>
            </a:r>
            <a:r>
              <a:rPr lang="ja-JP" altLang="en-US" dirty="0"/>
              <a:t>保存</a:t>
            </a:r>
            <a:r>
              <a:rPr lang="en-US" altLang="ja-JP" dirty="0"/>
              <a:t>]</a:t>
            </a:r>
            <a:r>
              <a:rPr lang="ja-JP" altLang="en-US" dirty="0"/>
              <a:t>をクリックします。</a:t>
            </a:r>
          </a:p>
        </p:txBody>
      </p:sp>
      <p:pic>
        <p:nvPicPr>
          <p:cNvPr id="9" name="図プレースホルダー 8">
            <a:extLst>
              <a:ext uri="{FF2B5EF4-FFF2-40B4-BE49-F238E27FC236}">
                <a16:creationId xmlns:a16="http://schemas.microsoft.com/office/drawing/2014/main" id="{9597E298-4375-4DE7-9FCB-A05133A60FFD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3"/>
          <a:srcRect t="-71" r="-44" b="-2766"/>
          <a:stretch/>
        </p:blipFill>
        <p:spPr>
          <a:xfrm>
            <a:off x="4788026" y="2660120"/>
            <a:ext cx="4178299" cy="3312367"/>
          </a:xfrm>
          <a:prstGeom prst="rect">
            <a:avLst/>
          </a:prstGeom>
        </p:spPr>
      </p:pic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4E2B5035-E164-4366-989B-84FCB441D944}"/>
              </a:ext>
            </a:extLst>
          </p:cNvPr>
          <p:cNvSpPr/>
          <p:nvPr/>
        </p:nvSpPr>
        <p:spPr bwMode="auto">
          <a:xfrm>
            <a:off x="2699792" y="5013176"/>
            <a:ext cx="864096" cy="216024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578AC9C9-1C12-4ECE-AB7F-DC1A17BFB51D}"/>
              </a:ext>
            </a:extLst>
          </p:cNvPr>
          <p:cNvSpPr/>
          <p:nvPr/>
        </p:nvSpPr>
        <p:spPr bwMode="auto">
          <a:xfrm>
            <a:off x="7044682" y="4366260"/>
            <a:ext cx="1779278" cy="1112520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EA9AD0DC-8070-455C-9910-914E34B4CD1A}"/>
              </a:ext>
            </a:extLst>
          </p:cNvPr>
          <p:cNvSpPr/>
          <p:nvPr/>
        </p:nvSpPr>
        <p:spPr bwMode="auto">
          <a:xfrm>
            <a:off x="7833360" y="5632728"/>
            <a:ext cx="528446" cy="181332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188359123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674D97D-AE8F-4D00-864E-7C1B185E48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Power automate </a:t>
            </a:r>
            <a:r>
              <a:rPr lang="ja-JP" altLang="en-US" dirty="0"/>
              <a:t>インポート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A97514E4-94A2-4AB8-943A-435C95275CE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ja-JP" altLang="en-US" dirty="0"/>
              <a:t>⑨選択したいものがないもしくは、</a:t>
            </a:r>
            <a:r>
              <a:rPr lang="ja-JP" altLang="en-US" dirty="0"/>
              <a:t>選択肢</a:t>
            </a:r>
            <a:r>
              <a:rPr kumimoji="1" lang="ja-JP" altLang="en-US" dirty="0"/>
              <a:t>がない場合、</a:t>
            </a:r>
            <a:r>
              <a:rPr kumimoji="1" lang="en-US" altLang="ja-JP" dirty="0"/>
              <a:t>[</a:t>
            </a:r>
            <a:r>
              <a:rPr kumimoji="1" lang="ja-JP" altLang="en-US" dirty="0"/>
              <a:t>新規作成</a:t>
            </a:r>
            <a:r>
              <a:rPr kumimoji="1" lang="en-US" altLang="ja-JP" dirty="0"/>
              <a:t>]</a:t>
            </a:r>
            <a:r>
              <a:rPr kumimoji="1" lang="ja-JP" altLang="en-US" dirty="0"/>
              <a:t>をクリックします。</a:t>
            </a:r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C2D2AFB4-81A0-4EAC-B4C4-9A081D9C71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4810BE5-3EAD-41A9-A076-6DBDCC41897E}" type="slidenum">
              <a:rPr kumimoji="1" lang="en-US" altLang="ja-JP" sz="1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34" charset="-128"/>
                <a:ea typeface="メイリオ" panose="020B0604030504040204" pitchFamily="34" charset="-128"/>
                <a:cs typeface="+mn-cs"/>
              </a:rPr>
              <a:t>39</a:t>
            </a:fld>
            <a:endParaRPr kumimoji="1" lang="en-US" altLang="ja-JP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34" charset="-128"/>
              <a:ea typeface="メイリオ" panose="020B0604030504040204" pitchFamily="34" charset="-128"/>
              <a:cs typeface="+mn-cs"/>
            </a:endParaRPr>
          </a:p>
        </p:txBody>
      </p:sp>
      <p:sp>
        <p:nvSpPr>
          <p:cNvPr id="5" name="コンテンツ プレースホルダー 4">
            <a:extLst>
              <a:ext uri="{FF2B5EF4-FFF2-40B4-BE49-F238E27FC236}">
                <a16:creationId xmlns:a16="http://schemas.microsoft.com/office/drawing/2014/main" id="{41B61B74-D54C-4659-962F-813FACEC0DCB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kumimoji="1" lang="ja-JP" altLang="en-US" dirty="0"/>
              <a:t>⑩新しい画面が開きます</a:t>
            </a:r>
            <a:r>
              <a:rPr lang="ja-JP" altLang="en-US" dirty="0"/>
              <a:t>。</a:t>
            </a:r>
            <a:br>
              <a:rPr lang="en-US" altLang="ja-JP" dirty="0"/>
            </a:br>
            <a:r>
              <a:rPr kumimoji="1" lang="en-US" altLang="ja-JP" dirty="0"/>
              <a:t>[</a:t>
            </a:r>
            <a:r>
              <a:rPr kumimoji="1" lang="ja-JP" altLang="en-US" dirty="0"/>
              <a:t>新しい接続</a:t>
            </a:r>
            <a:r>
              <a:rPr kumimoji="1" lang="en-US" altLang="ja-JP" dirty="0"/>
              <a:t>]</a:t>
            </a:r>
            <a:r>
              <a:rPr kumimoji="1" lang="ja-JP" altLang="en-US" dirty="0"/>
              <a:t>をクリックします。</a:t>
            </a:r>
          </a:p>
        </p:txBody>
      </p:sp>
      <p:pic>
        <p:nvPicPr>
          <p:cNvPr id="8" name="図プレースホルダー 7">
            <a:extLst>
              <a:ext uri="{FF2B5EF4-FFF2-40B4-BE49-F238E27FC236}">
                <a16:creationId xmlns:a16="http://schemas.microsoft.com/office/drawing/2014/main" id="{8AF36220-55D0-4306-948F-CD096E3F471D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2"/>
          <a:srcRect l="-4" r="-40" b="-2884"/>
          <a:stretch/>
        </p:blipFill>
        <p:spPr>
          <a:xfrm>
            <a:off x="177553" y="2636912"/>
            <a:ext cx="4178299" cy="3312367"/>
          </a:xfrm>
          <a:prstGeom prst="rect">
            <a:avLst/>
          </a:prstGeom>
        </p:spPr>
      </p:pic>
      <p:pic>
        <p:nvPicPr>
          <p:cNvPr id="9" name="図プレースホルダー 8">
            <a:extLst>
              <a:ext uri="{FF2B5EF4-FFF2-40B4-BE49-F238E27FC236}">
                <a16:creationId xmlns:a16="http://schemas.microsoft.com/office/drawing/2014/main" id="{78DFAA2F-0CEB-45CA-878C-959236B18EDA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3"/>
          <a:srcRect l="240" r="240"/>
          <a:stretch>
            <a:fillRect/>
          </a:stretch>
        </p:blipFill>
        <p:spPr>
          <a:prstGeom prst="rect">
            <a:avLst/>
          </a:prstGeom>
        </p:spPr>
      </p:pic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4FA8B157-D1FB-4F4A-8606-9529CDB99BE4}"/>
              </a:ext>
            </a:extLst>
          </p:cNvPr>
          <p:cNvSpPr/>
          <p:nvPr/>
        </p:nvSpPr>
        <p:spPr bwMode="auto">
          <a:xfrm>
            <a:off x="2312662" y="4177308"/>
            <a:ext cx="476258" cy="173712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B8D5A7FA-F3B5-48B9-B7BB-FB7DA085A5DD}"/>
              </a:ext>
            </a:extLst>
          </p:cNvPr>
          <p:cNvSpPr/>
          <p:nvPr/>
        </p:nvSpPr>
        <p:spPr bwMode="auto">
          <a:xfrm>
            <a:off x="5741662" y="2859048"/>
            <a:ext cx="537218" cy="188952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3092504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5AC06AE-0F28-4F68-B346-300EC7B8B6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/>
              <a:t>序論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92D6FB44-C55C-4BDD-89D3-3C18B0DA542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lIns="91440" tIns="45720" rIns="91440" bIns="45720" anchor="t"/>
          <a:lstStyle/>
          <a:p>
            <a:pPr marL="0" indent="0">
              <a:buNone/>
            </a:pPr>
            <a:r>
              <a:rPr lang="ja-JP" altLang="en-US" sz="2000" dirty="0"/>
              <a:t>本手順書は、「休暇申請システム」の複製するものとなっています。</a:t>
            </a:r>
            <a:br>
              <a:rPr lang="en-US" altLang="ja-JP" sz="2000" dirty="0"/>
            </a:br>
            <a:r>
              <a:rPr lang="ja-JP" altLang="en-US" sz="2000" dirty="0"/>
              <a:t>そのため、</a:t>
            </a:r>
            <a:endParaRPr lang="en-US" altLang="ja-JP" sz="2000" dirty="0"/>
          </a:p>
          <a:p>
            <a:r>
              <a:rPr lang="ja-JP" altLang="en-US" sz="2000" dirty="0"/>
              <a:t>現在システムが稼働中の場合は、</a:t>
            </a:r>
            <a:endParaRPr lang="en-US" altLang="ja-JP" sz="2000" dirty="0"/>
          </a:p>
          <a:p>
            <a:pPr lvl="1"/>
            <a:r>
              <a:rPr lang="en-US" altLang="ja-JP" sz="1600" dirty="0"/>
              <a:t>SharePoint List</a:t>
            </a:r>
            <a:r>
              <a:rPr lang="ja-JP" altLang="en-US" sz="1600" dirty="0"/>
              <a:t>を別サイトに作成する。</a:t>
            </a:r>
            <a:r>
              <a:rPr lang="en-US" altLang="ja-JP" sz="1600" dirty="0"/>
              <a:t>(</a:t>
            </a:r>
            <a:r>
              <a:rPr lang="ja-JP" altLang="en-US" sz="1600" dirty="0"/>
              <a:t>同名のリストを作成できないため</a:t>
            </a:r>
            <a:r>
              <a:rPr lang="en-US" altLang="ja-JP" sz="1600" dirty="0"/>
              <a:t>)</a:t>
            </a:r>
          </a:p>
          <a:p>
            <a:r>
              <a:rPr lang="ja-JP" altLang="en-US" sz="2000" dirty="0"/>
              <a:t>テストなどで実際に動かす場合は、</a:t>
            </a:r>
            <a:endParaRPr lang="en-US" altLang="ja-JP" sz="2000" dirty="0"/>
          </a:p>
          <a:p>
            <a:pPr lvl="1"/>
            <a:r>
              <a:rPr lang="en-US" altLang="ja-JP" sz="1600" dirty="0"/>
              <a:t>Power automate </a:t>
            </a:r>
            <a:r>
              <a:rPr lang="ja-JP" altLang="en-US" sz="1600" dirty="0"/>
              <a:t>のメール送信先の設定の見直しをする。</a:t>
            </a:r>
            <a:endParaRPr lang="en-US" altLang="ja-JP" sz="1600" dirty="0"/>
          </a:p>
          <a:p>
            <a:pPr marL="0" indent="0">
              <a:buNone/>
            </a:pPr>
            <a:r>
              <a:rPr lang="ja-JP" altLang="en-US" sz="2000" dirty="0"/>
              <a:t>などの対応が必要です。</a:t>
            </a:r>
            <a:endParaRPr lang="en-US" altLang="ja-JP" sz="2000" dirty="0"/>
          </a:p>
          <a:p>
            <a:pPr marL="0" indent="0">
              <a:buNone/>
            </a:pPr>
            <a:r>
              <a:rPr kumimoji="1" lang="ja-JP" altLang="en-US" sz="2000" dirty="0">
                <a:latin typeface="メイリオ"/>
                <a:ea typeface="メイリオ"/>
              </a:rPr>
              <a:t>また、システムの概要は、</a:t>
            </a:r>
            <a:r>
              <a:rPr kumimoji="1" lang="en-US" altLang="ja-JP" sz="2000" dirty="0">
                <a:latin typeface="メイリオ"/>
                <a:ea typeface="メイリオ"/>
              </a:rPr>
              <a:t>[</a:t>
            </a:r>
            <a:r>
              <a:rPr kumimoji="1" lang="ja-JP" altLang="en-US" sz="2000" dirty="0">
                <a:latin typeface="メイリオ"/>
                <a:ea typeface="メイリオ"/>
              </a:rPr>
              <a:t>案件シート </a:t>
            </a:r>
            <a:r>
              <a:rPr kumimoji="1" lang="en-US" altLang="ja-JP" sz="2000" dirty="0">
                <a:latin typeface="メイリオ"/>
                <a:ea typeface="メイリオ"/>
              </a:rPr>
              <a:t>/ </a:t>
            </a:r>
            <a:r>
              <a:rPr lang="ja-JP" altLang="en-US" sz="2000" dirty="0">
                <a:latin typeface="メイリオ"/>
                <a:ea typeface="メイリオ"/>
              </a:rPr>
              <a:t>案件シート</a:t>
            </a:r>
            <a:r>
              <a:rPr lang="en-US" altLang="ja-JP" sz="2000" dirty="0">
                <a:latin typeface="メイリオ"/>
                <a:ea typeface="メイリオ"/>
              </a:rPr>
              <a:t>v3.1.pptx]</a:t>
            </a:r>
            <a:r>
              <a:rPr lang="ja-JP" altLang="en-US" sz="2000" dirty="0">
                <a:latin typeface="メイリオ"/>
                <a:ea typeface="メイリオ"/>
              </a:rPr>
              <a:t>をご確認ください。</a:t>
            </a:r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62887F02-2ADE-4F31-BEC8-2A908013FF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4810BE5-3EAD-41A9-A076-6DBDCC41897E}" type="slidenum">
              <a:rPr kumimoji="1" lang="en-US" altLang="ja-JP" sz="1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34" charset="-128"/>
                <a:ea typeface="メイリオ" panose="020B0604030504040204" pitchFamily="34" charset="-128"/>
                <a:cs typeface="+mn-cs"/>
              </a:rPr>
              <a:t>4</a:t>
            </a:fld>
            <a:endParaRPr kumimoji="1" lang="en-US" altLang="ja-JP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34" charset="-128"/>
              <a:ea typeface="メイリオ" panose="020B060403050404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94779073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E16C17E-DEC3-4506-B861-10138321FE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Power automate </a:t>
            </a:r>
            <a:r>
              <a:rPr lang="ja-JP" altLang="en-US" dirty="0"/>
              <a:t>インポート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3FB840C5-0009-4855-A166-F2BA3D9EF81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ja-JP" altLang="en-US" dirty="0"/>
              <a:t>⑪先程クリックした、</a:t>
            </a:r>
            <a:r>
              <a:rPr kumimoji="1" lang="en-US" altLang="ja-JP" dirty="0"/>
              <a:t>[</a:t>
            </a:r>
            <a:r>
              <a:rPr kumimoji="1" lang="ja-JP" altLang="en-US" dirty="0"/>
              <a:t>インポート時に選択する</a:t>
            </a:r>
            <a:r>
              <a:rPr kumimoji="1" lang="en-US" altLang="ja-JP" dirty="0"/>
              <a:t>]</a:t>
            </a:r>
            <a:r>
              <a:rPr kumimoji="1" lang="ja-JP" altLang="en-US" dirty="0"/>
              <a:t>の隣にある、「リソースの種類」と同様のリソースを探し、クリックします。</a:t>
            </a:r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AB200162-7241-483C-BFB4-843F6D7B99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4810BE5-3EAD-41A9-A076-6DBDCC41897E}" type="slidenum">
              <a:rPr kumimoji="1" lang="en-US" altLang="ja-JP" sz="1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34" charset="-128"/>
                <a:ea typeface="メイリオ" panose="020B0604030504040204" pitchFamily="34" charset="-128"/>
                <a:cs typeface="+mn-cs"/>
              </a:rPr>
              <a:t>40</a:t>
            </a:fld>
            <a:endParaRPr kumimoji="1" lang="en-US" altLang="ja-JP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34" charset="-128"/>
              <a:ea typeface="メイリオ" panose="020B0604030504040204" pitchFamily="34" charset="-128"/>
              <a:cs typeface="+mn-cs"/>
            </a:endParaRPr>
          </a:p>
        </p:txBody>
      </p:sp>
      <p:sp>
        <p:nvSpPr>
          <p:cNvPr id="5" name="コンテンツ プレースホルダー 4">
            <a:extLst>
              <a:ext uri="{FF2B5EF4-FFF2-40B4-BE49-F238E27FC236}">
                <a16:creationId xmlns:a16="http://schemas.microsoft.com/office/drawing/2014/main" id="{A48F1988-1690-4BCA-A232-61E6BACDE968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ja-JP" altLang="en-US" dirty="0"/>
              <a:t>⑫</a:t>
            </a:r>
            <a:r>
              <a:rPr lang="en-US" altLang="ja-JP" dirty="0"/>
              <a:t>[</a:t>
            </a:r>
            <a:r>
              <a:rPr lang="ja-JP" altLang="en-US" dirty="0"/>
              <a:t>作成</a:t>
            </a:r>
            <a:r>
              <a:rPr lang="en-US" altLang="ja-JP" dirty="0"/>
              <a:t>]</a:t>
            </a:r>
            <a:r>
              <a:rPr lang="ja-JP" altLang="en-US" dirty="0"/>
              <a:t>をクリックします。</a:t>
            </a:r>
            <a:endParaRPr kumimoji="1" lang="ja-JP" altLang="en-US" dirty="0"/>
          </a:p>
        </p:txBody>
      </p:sp>
      <p:pic>
        <p:nvPicPr>
          <p:cNvPr id="8" name="図プレースホルダー 7">
            <a:extLst>
              <a:ext uri="{FF2B5EF4-FFF2-40B4-BE49-F238E27FC236}">
                <a16:creationId xmlns:a16="http://schemas.microsoft.com/office/drawing/2014/main" id="{35F6D594-40AF-4B00-A271-D805074F1146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2"/>
          <a:srcRect l="-2" t="88" r="436" b="-14986"/>
          <a:stretch/>
        </p:blipFill>
        <p:spPr>
          <a:xfrm>
            <a:off x="177553" y="2636912"/>
            <a:ext cx="4178299" cy="3312367"/>
          </a:xfrm>
          <a:prstGeom prst="rect">
            <a:avLst/>
          </a:prstGeom>
        </p:spPr>
      </p:pic>
      <p:pic>
        <p:nvPicPr>
          <p:cNvPr id="9" name="図プレースホルダー 8">
            <a:extLst>
              <a:ext uri="{FF2B5EF4-FFF2-40B4-BE49-F238E27FC236}">
                <a16:creationId xmlns:a16="http://schemas.microsoft.com/office/drawing/2014/main" id="{8C96B33F-1CF5-480E-B48B-C8DDCE82A86F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3"/>
          <a:srcRect l="379" r="379"/>
          <a:stretch>
            <a:fillRect/>
          </a:stretch>
        </p:blipFill>
        <p:spPr>
          <a:prstGeom prst="rect">
            <a:avLst/>
          </a:prstGeom>
        </p:spPr>
      </p:pic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49FEA925-87F1-4394-A58E-AC3CBAEFCC38}"/>
              </a:ext>
            </a:extLst>
          </p:cNvPr>
          <p:cNvSpPr/>
          <p:nvPr/>
        </p:nvSpPr>
        <p:spPr bwMode="auto">
          <a:xfrm>
            <a:off x="1192522" y="2874288"/>
            <a:ext cx="765818" cy="249912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DF15C319-9724-4126-A734-2DFB1CD318BD}"/>
              </a:ext>
            </a:extLst>
          </p:cNvPr>
          <p:cNvSpPr/>
          <p:nvPr/>
        </p:nvSpPr>
        <p:spPr bwMode="auto">
          <a:xfrm>
            <a:off x="2627784" y="5085184"/>
            <a:ext cx="679296" cy="203096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21CD9CF8-2524-4E8D-850B-F43259AC486B}"/>
              </a:ext>
            </a:extLst>
          </p:cNvPr>
          <p:cNvSpPr/>
          <p:nvPr/>
        </p:nvSpPr>
        <p:spPr bwMode="auto">
          <a:xfrm>
            <a:off x="7711440" y="3956328"/>
            <a:ext cx="726566" cy="196572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860092327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A2084F2-113B-494E-BA08-BA22E4C900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Power automate </a:t>
            </a:r>
            <a:r>
              <a:rPr lang="ja-JP" altLang="en-US" dirty="0"/>
              <a:t>インポート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138E5688-1358-469C-A6D8-A84174C0D37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ja-JP" altLang="en-US" dirty="0"/>
              <a:t>⑬追加するアカウントでログインを行います。</a:t>
            </a:r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71C76D1A-4CAD-45BB-8196-8A6BE976C6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4810BE5-3EAD-41A9-A076-6DBDCC41897E}" type="slidenum">
              <a:rPr kumimoji="1" lang="en-US" altLang="ja-JP" sz="1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34" charset="-128"/>
                <a:ea typeface="メイリオ" panose="020B0604030504040204" pitchFamily="34" charset="-128"/>
                <a:cs typeface="+mn-cs"/>
              </a:rPr>
              <a:t>41</a:t>
            </a:fld>
            <a:endParaRPr kumimoji="1" lang="en-US" altLang="ja-JP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34" charset="-128"/>
              <a:ea typeface="メイリオ" panose="020B0604030504040204" pitchFamily="34" charset="-128"/>
              <a:cs typeface="+mn-cs"/>
            </a:endParaRPr>
          </a:p>
        </p:txBody>
      </p:sp>
      <p:sp>
        <p:nvSpPr>
          <p:cNvPr id="5" name="コンテンツ プレースホルダー 4">
            <a:extLst>
              <a:ext uri="{FF2B5EF4-FFF2-40B4-BE49-F238E27FC236}">
                <a16:creationId xmlns:a16="http://schemas.microsoft.com/office/drawing/2014/main" id="{DCDC369C-9FC0-41D7-BA6E-CFD8B4C6ECC8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kumimoji="1" lang="ja-JP" altLang="en-US" dirty="0"/>
              <a:t>⑭インポート画面に戻り、追加された名前をクリックし、</a:t>
            </a:r>
            <a:r>
              <a:rPr kumimoji="1" lang="en-US" altLang="ja-JP" dirty="0"/>
              <a:t>[</a:t>
            </a:r>
            <a:r>
              <a:rPr kumimoji="1" lang="ja-JP" altLang="en-US" dirty="0"/>
              <a:t>保存</a:t>
            </a:r>
            <a:r>
              <a:rPr kumimoji="1" lang="en-US" altLang="ja-JP" dirty="0"/>
              <a:t>]</a:t>
            </a:r>
            <a:r>
              <a:rPr kumimoji="1" lang="ja-JP" altLang="en-US" dirty="0"/>
              <a:t>をクリックします。</a:t>
            </a:r>
          </a:p>
        </p:txBody>
      </p:sp>
      <p:pic>
        <p:nvPicPr>
          <p:cNvPr id="8" name="図プレースホルダー 7">
            <a:extLst>
              <a:ext uri="{FF2B5EF4-FFF2-40B4-BE49-F238E27FC236}">
                <a16:creationId xmlns:a16="http://schemas.microsoft.com/office/drawing/2014/main" id="{2DF16E59-8261-483D-B6F6-F5F3CA849328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/>
          <a:srcRect t="12503" b="12503"/>
          <a:stretch>
            <a:fillRect/>
          </a:stretch>
        </p:blipFill>
        <p:spPr>
          <a:xfrm>
            <a:off x="177553" y="2636912"/>
            <a:ext cx="4178299" cy="3312367"/>
          </a:xfrm>
          <a:prstGeom prst="rect">
            <a:avLst/>
          </a:prstGeom>
        </p:spPr>
      </p:pic>
      <p:pic>
        <p:nvPicPr>
          <p:cNvPr id="9" name="図プレースホルダー 8">
            <a:extLst>
              <a:ext uri="{FF2B5EF4-FFF2-40B4-BE49-F238E27FC236}">
                <a16:creationId xmlns:a16="http://schemas.microsoft.com/office/drawing/2014/main" id="{358C5ECB-E4ED-445D-AC44-6477630E2BB2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3"/>
          <a:srcRect l="201" r="201"/>
          <a:stretch>
            <a:fillRect/>
          </a:stretch>
        </p:blipFill>
        <p:spPr>
          <a:prstGeom prst="rect">
            <a:avLst/>
          </a:prstGeom>
        </p:spPr>
      </p:pic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A58AE75F-EC8E-4570-8BFB-FB7150AE67F4}"/>
              </a:ext>
            </a:extLst>
          </p:cNvPr>
          <p:cNvSpPr/>
          <p:nvPr/>
        </p:nvSpPr>
        <p:spPr bwMode="auto">
          <a:xfrm>
            <a:off x="415282" y="3621048"/>
            <a:ext cx="3714758" cy="699492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98BB02B6-7BB1-417A-8BAA-F6FE61527A30}"/>
              </a:ext>
            </a:extLst>
          </p:cNvPr>
          <p:cNvSpPr/>
          <p:nvPr/>
        </p:nvSpPr>
        <p:spPr bwMode="auto">
          <a:xfrm>
            <a:off x="7029442" y="4520208"/>
            <a:ext cx="1802138" cy="211812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91D221A4-0B6B-4AD4-9928-C9F0E34F3F0F}"/>
              </a:ext>
            </a:extLst>
          </p:cNvPr>
          <p:cNvSpPr/>
          <p:nvPr/>
        </p:nvSpPr>
        <p:spPr bwMode="auto">
          <a:xfrm>
            <a:off x="7833360" y="5716548"/>
            <a:ext cx="536066" cy="188952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8A80FDB3-0DB2-0269-B6F7-9401676A04B1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 bwMode="auto">
          <a:xfrm>
            <a:off x="1115616" y="3733367"/>
            <a:ext cx="576064" cy="199689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F2A04255-005A-D0D8-4E46-DAB9FBA6C8B9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 bwMode="auto">
          <a:xfrm>
            <a:off x="1115616" y="3890990"/>
            <a:ext cx="432048" cy="154385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C87222B9-1DF4-3869-1E04-8AF118B007B6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 bwMode="auto">
          <a:xfrm>
            <a:off x="7029441" y="4577635"/>
            <a:ext cx="305889" cy="154385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14" name="正方形/長方形 13">
            <a:extLst>
              <a:ext uri="{FF2B5EF4-FFF2-40B4-BE49-F238E27FC236}">
                <a16:creationId xmlns:a16="http://schemas.microsoft.com/office/drawing/2014/main" id="{229EF21A-F9D7-ACB1-3625-F34CD1FDBFE5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 bwMode="auto">
          <a:xfrm>
            <a:off x="7029441" y="4789447"/>
            <a:ext cx="305889" cy="154385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664646543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9EB01D9-04C0-4D53-92C9-2B965D78B3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Power automate </a:t>
            </a:r>
            <a:r>
              <a:rPr lang="ja-JP" altLang="en-US" dirty="0"/>
              <a:t>インポート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52EE0F77-50FB-4B57-9AD4-DBE1C5475EC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ja-JP" altLang="en-US" dirty="0"/>
              <a:t>⑮ </a:t>
            </a:r>
            <a:r>
              <a:rPr lang="en-US" altLang="ja-JP" dirty="0"/>
              <a:t>Power automate </a:t>
            </a:r>
            <a:r>
              <a:rPr lang="ja-JP" altLang="en-US" dirty="0"/>
              <a:t>インポートの</a:t>
            </a:r>
            <a:r>
              <a:rPr kumimoji="1" lang="ja-JP" altLang="en-US" dirty="0"/>
              <a:t>⑦</a:t>
            </a:r>
            <a:r>
              <a:rPr kumimoji="1" lang="en-US" altLang="ja-JP" dirty="0"/>
              <a:t>~</a:t>
            </a:r>
            <a:r>
              <a:rPr kumimoji="1" lang="ja-JP" altLang="en-US" dirty="0"/>
              <a:t>⑭を繰り返し実施し、全て設定行い、</a:t>
            </a:r>
            <a:r>
              <a:rPr kumimoji="1" lang="en-US" altLang="ja-JP" dirty="0"/>
              <a:t>[</a:t>
            </a:r>
            <a:r>
              <a:rPr kumimoji="1" lang="ja-JP" altLang="en-US" dirty="0"/>
              <a:t>インポート</a:t>
            </a:r>
            <a:r>
              <a:rPr kumimoji="1" lang="en-US" altLang="ja-JP" dirty="0"/>
              <a:t>]</a:t>
            </a:r>
            <a:r>
              <a:rPr lang="ja-JP" altLang="en-US" dirty="0"/>
              <a:t>をクリックします。</a:t>
            </a:r>
            <a:endParaRPr kumimoji="1" lang="en-US" altLang="ja-JP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598418B5-172E-4E9C-B682-4D7024F737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4810BE5-3EAD-41A9-A076-6DBDCC41897E}" type="slidenum">
              <a:rPr kumimoji="1" lang="en-US" altLang="ja-JP" sz="1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34" charset="-128"/>
                <a:ea typeface="メイリオ" panose="020B0604030504040204" pitchFamily="34" charset="-128"/>
                <a:cs typeface="+mn-cs"/>
              </a:rPr>
              <a:t>42</a:t>
            </a:fld>
            <a:endParaRPr kumimoji="1" lang="en-US" altLang="ja-JP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34" charset="-128"/>
              <a:ea typeface="メイリオ" panose="020B0604030504040204" pitchFamily="34" charset="-128"/>
              <a:cs typeface="+mn-cs"/>
            </a:endParaRPr>
          </a:p>
        </p:txBody>
      </p:sp>
      <p:sp>
        <p:nvSpPr>
          <p:cNvPr id="5" name="コンテンツ プレースホルダー 4">
            <a:extLst>
              <a:ext uri="{FF2B5EF4-FFF2-40B4-BE49-F238E27FC236}">
                <a16:creationId xmlns:a16="http://schemas.microsoft.com/office/drawing/2014/main" id="{AE22AF3E-DDE7-4152-9A2D-374BCAEA9387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kumimoji="1" lang="ja-JP" altLang="en-US" dirty="0"/>
              <a:t>⑯インポート完了後、</a:t>
            </a:r>
            <a:r>
              <a:rPr kumimoji="1" lang="en-US" altLang="ja-JP" dirty="0"/>
              <a:t>[</a:t>
            </a:r>
            <a:r>
              <a:rPr kumimoji="1" lang="ja-JP" altLang="en-US" dirty="0"/>
              <a:t>フローを開く</a:t>
            </a:r>
            <a:r>
              <a:rPr kumimoji="1" lang="en-US" altLang="ja-JP" dirty="0"/>
              <a:t>]</a:t>
            </a:r>
            <a:r>
              <a:rPr kumimoji="1" lang="ja-JP" altLang="en-US" dirty="0"/>
              <a:t>をクリックします。</a:t>
            </a:r>
            <a:br>
              <a:rPr kumimoji="1" lang="en-US" altLang="ja-JP" dirty="0"/>
            </a:br>
            <a:r>
              <a:rPr lang="en-US" altLang="ja-JP" dirty="0"/>
              <a:t>※</a:t>
            </a:r>
            <a:r>
              <a:rPr lang="ja-JP" altLang="en-US" dirty="0"/>
              <a:t>インポートに失敗した場合は本手順書の「</a:t>
            </a:r>
            <a:r>
              <a:rPr lang="en-US" altLang="ja-JP" dirty="0"/>
              <a:t>Power automate </a:t>
            </a:r>
            <a:r>
              <a:rPr lang="ja-JP" altLang="ja-JP" dirty="0"/>
              <a:t>インポート</a:t>
            </a:r>
            <a:r>
              <a:rPr lang="ja-JP" altLang="en-US" dirty="0"/>
              <a:t> </a:t>
            </a:r>
            <a:r>
              <a:rPr lang="en-US" altLang="ja-JP" dirty="0"/>
              <a:t>- </a:t>
            </a:r>
            <a:r>
              <a:rPr lang="ja-JP" altLang="ja-JP" dirty="0"/>
              <a:t>インポート失敗</a:t>
            </a:r>
            <a:r>
              <a:rPr lang="ja-JP" altLang="en-US" dirty="0"/>
              <a:t>」を確認してください</a:t>
            </a:r>
            <a:endParaRPr kumimoji="1" lang="ja-JP" altLang="en-US" dirty="0"/>
          </a:p>
        </p:txBody>
      </p:sp>
      <p:pic>
        <p:nvPicPr>
          <p:cNvPr id="8" name="図プレースホルダー 7">
            <a:extLst>
              <a:ext uri="{FF2B5EF4-FFF2-40B4-BE49-F238E27FC236}">
                <a16:creationId xmlns:a16="http://schemas.microsoft.com/office/drawing/2014/main" id="{B9BA5CA3-687B-4C66-B4EE-316CBEE48346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/>
          <a:srcRect l="158" r="158"/>
          <a:stretch>
            <a:fillRect/>
          </a:stretch>
        </p:blipFill>
        <p:spPr>
          <a:prstGeom prst="rect">
            <a:avLst/>
          </a:prstGeom>
        </p:spPr>
      </p:pic>
      <p:pic>
        <p:nvPicPr>
          <p:cNvPr id="10" name="図プレースホルダー 9">
            <a:extLst>
              <a:ext uri="{FF2B5EF4-FFF2-40B4-BE49-F238E27FC236}">
                <a16:creationId xmlns:a16="http://schemas.microsoft.com/office/drawing/2014/main" id="{F4FB297A-6656-4170-8BA3-B97F4646C4E1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3"/>
          <a:srcRect l="215" r="215"/>
          <a:stretch>
            <a:fillRect/>
          </a:stretch>
        </p:blipFill>
        <p:spPr>
          <a:prstGeom prst="rect">
            <a:avLst/>
          </a:prstGeom>
        </p:spPr>
      </p:pic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FA005627-F475-4680-80A2-A7639DECAF6B}"/>
              </a:ext>
            </a:extLst>
          </p:cNvPr>
          <p:cNvSpPr/>
          <p:nvPr/>
        </p:nvSpPr>
        <p:spPr bwMode="auto">
          <a:xfrm>
            <a:off x="3131840" y="3330116"/>
            <a:ext cx="864096" cy="1971092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F36B927C-BE38-4638-8804-4305CC210DE8}"/>
              </a:ext>
            </a:extLst>
          </p:cNvPr>
          <p:cNvSpPr/>
          <p:nvPr/>
        </p:nvSpPr>
        <p:spPr bwMode="auto">
          <a:xfrm>
            <a:off x="3200400" y="5754648"/>
            <a:ext cx="566546" cy="181332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D4F6893A-CF0C-46E3-A036-D57FC8D93915}"/>
              </a:ext>
            </a:extLst>
          </p:cNvPr>
          <p:cNvSpPr/>
          <p:nvPr/>
        </p:nvSpPr>
        <p:spPr bwMode="auto">
          <a:xfrm>
            <a:off x="5825482" y="3186708"/>
            <a:ext cx="369578" cy="105132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14" name="正方形/長方形 13">
            <a:extLst>
              <a:ext uri="{FF2B5EF4-FFF2-40B4-BE49-F238E27FC236}">
                <a16:creationId xmlns:a16="http://schemas.microsoft.com/office/drawing/2014/main" id="{E742585D-FD5F-4578-801F-E0F41D8B2400}"/>
              </a:ext>
            </a:extLst>
          </p:cNvPr>
          <p:cNvSpPr/>
          <p:nvPr/>
        </p:nvSpPr>
        <p:spPr bwMode="auto">
          <a:xfrm>
            <a:off x="8549640" y="3102888"/>
            <a:ext cx="114300" cy="89892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1E094071-5B5C-A364-9EAB-85157AC82937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 bwMode="auto">
          <a:xfrm>
            <a:off x="3177784" y="3431759"/>
            <a:ext cx="305889" cy="154385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E3CA5312-7992-FCBD-85F1-DE71E5917EE4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 bwMode="auto">
          <a:xfrm>
            <a:off x="3162018" y="3885199"/>
            <a:ext cx="305889" cy="154385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FAF63EBA-285D-0445-5BB5-18F97F45FEF9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 bwMode="auto">
          <a:xfrm>
            <a:off x="3177783" y="4296015"/>
            <a:ext cx="305889" cy="154385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id="{B3AD80A6-7609-452C-3CB8-CFA8D7A50FB8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 bwMode="auto">
          <a:xfrm>
            <a:off x="3171720" y="5142657"/>
            <a:ext cx="305889" cy="154385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744809048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AAC18EB-B898-457F-86FC-9E47663EA7E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ja-JP" dirty="0"/>
              <a:t>Power automate </a:t>
            </a:r>
            <a:r>
              <a:rPr lang="ja-JP" altLang="en-US" dirty="0"/>
              <a:t>インポート</a:t>
            </a:r>
            <a:endParaRPr kumimoji="1" lang="ja-JP" altLang="en-US" dirty="0"/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75CF34DC-2E40-4A91-BDEF-507643AFE1C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kumimoji="1" lang="ja-JP" altLang="en-US" dirty="0"/>
              <a:t>インポート失敗</a:t>
            </a:r>
            <a:endParaRPr kumimoji="1" lang="en-US" altLang="ja-JP" dirty="0"/>
          </a:p>
          <a:p>
            <a:r>
              <a:rPr lang="ja-JP" altLang="en-US" sz="1100" dirty="0"/>
              <a:t>エラーメッセージが「一つ以上のリソースがインポートされませんでした。」の場合</a:t>
            </a:r>
            <a:endParaRPr kumimoji="1" lang="ja-JP" altLang="en-US" sz="1100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B62CA3F5-81D5-42CD-960A-CEAAC9BC7F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1349D94-1666-48F0-A452-68F7A8157D63}" type="slidenum">
              <a:rPr kumimoji="1" lang="en-US" altLang="ja-JP" sz="1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34" charset="-128"/>
                <a:ea typeface="メイリオ" panose="020B0604030504040204" pitchFamily="34" charset="-128"/>
                <a:cs typeface="+mn-cs"/>
              </a:rPr>
              <a:t>43</a:t>
            </a:fld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34" charset="-128"/>
              <a:ea typeface="メイリオ" panose="020B060403050404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56522221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7A8B79C-5E10-4114-AB04-C0CFBC15C9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Power automate </a:t>
            </a:r>
            <a:r>
              <a:rPr lang="ja-JP" altLang="en-US" dirty="0"/>
              <a:t>インポート </a:t>
            </a:r>
            <a:r>
              <a:rPr lang="en-US" altLang="ja-JP" dirty="0"/>
              <a:t>- </a:t>
            </a:r>
            <a:r>
              <a:rPr lang="ja-JP" altLang="ja-JP" dirty="0"/>
              <a:t>インポート失敗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6E0355F0-3957-405B-A3D7-4D8421D4705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ja-JP" altLang="en-US" dirty="0"/>
              <a:t>⑰下図のエラー内容でインポートに失敗した際は、</a:t>
            </a:r>
            <a:r>
              <a:rPr kumimoji="1" lang="en-US" altLang="ja-JP" dirty="0"/>
              <a:t>[</a:t>
            </a:r>
            <a:r>
              <a:rPr kumimoji="1" lang="ja-JP" altLang="en-US" dirty="0"/>
              <a:t>新しいフロートして保存</a:t>
            </a:r>
            <a:r>
              <a:rPr kumimoji="1" lang="en-US" altLang="ja-JP" dirty="0"/>
              <a:t>]</a:t>
            </a:r>
            <a:r>
              <a:rPr lang="ja-JP" altLang="en-US" dirty="0"/>
              <a:t>をクリックします。</a:t>
            </a:r>
            <a:br>
              <a:rPr lang="en-US" altLang="ja-JP" dirty="0"/>
            </a:br>
            <a:br>
              <a:rPr lang="en-US" altLang="ja-JP" dirty="0"/>
            </a:br>
            <a:br>
              <a:rPr lang="en-US" altLang="ja-JP" dirty="0"/>
            </a:br>
            <a:r>
              <a:rPr lang="en-US" altLang="ja-JP" dirty="0"/>
              <a:t>※</a:t>
            </a:r>
            <a:r>
              <a:rPr lang="ja-JP" altLang="en-US" dirty="0"/>
              <a:t>インポートに成功した場合は実施しません。</a:t>
            </a:r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97E50ACD-0087-438A-A71A-0B1849AEA9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4810BE5-3EAD-41A9-A076-6DBDCC41897E}" type="slidenum">
              <a:rPr kumimoji="1" lang="en-US" altLang="ja-JP" sz="1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34" charset="-128"/>
                <a:ea typeface="メイリオ" panose="020B0604030504040204" pitchFamily="34" charset="-128"/>
                <a:cs typeface="+mn-cs"/>
              </a:rPr>
              <a:t>44</a:t>
            </a:fld>
            <a:endParaRPr kumimoji="1" lang="en-US" altLang="ja-JP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34" charset="-128"/>
              <a:ea typeface="メイリオ" panose="020B0604030504040204" pitchFamily="34" charset="-128"/>
              <a:cs typeface="+mn-cs"/>
            </a:endParaRPr>
          </a:p>
        </p:txBody>
      </p:sp>
      <p:sp>
        <p:nvSpPr>
          <p:cNvPr id="5" name="コンテンツ プレースホルダー 4">
            <a:extLst>
              <a:ext uri="{FF2B5EF4-FFF2-40B4-BE49-F238E27FC236}">
                <a16:creationId xmlns:a16="http://schemas.microsoft.com/office/drawing/2014/main" id="{23AF7D0A-A119-4EC0-B390-5EDF1186970B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ja-JP" altLang="en-US" dirty="0"/>
              <a:t>⑱フローの画面に遷移します。</a:t>
            </a:r>
            <a:br>
              <a:rPr lang="en-US" altLang="ja-JP" dirty="0"/>
            </a:br>
            <a:br>
              <a:rPr lang="en-US" altLang="ja-JP" dirty="0"/>
            </a:br>
            <a:br>
              <a:rPr lang="en-US" altLang="ja-JP" dirty="0"/>
            </a:br>
            <a:br>
              <a:rPr lang="en-US" altLang="ja-JP" dirty="0"/>
            </a:br>
            <a:r>
              <a:rPr lang="en-US" altLang="ja-JP" dirty="0"/>
              <a:t>※</a:t>
            </a:r>
            <a:r>
              <a:rPr lang="ja-JP" altLang="en-US" dirty="0"/>
              <a:t>インポートに成功した場合は実施しません。</a:t>
            </a:r>
            <a:endParaRPr lang="en-US" altLang="ja-JP" dirty="0"/>
          </a:p>
        </p:txBody>
      </p:sp>
      <p:pic>
        <p:nvPicPr>
          <p:cNvPr id="9" name="図プレースホルダー 8">
            <a:extLst>
              <a:ext uri="{FF2B5EF4-FFF2-40B4-BE49-F238E27FC236}">
                <a16:creationId xmlns:a16="http://schemas.microsoft.com/office/drawing/2014/main" id="{F4297568-B67A-4C94-8437-EE77D85B4424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2"/>
          <a:srcRect t="-37" b="5101"/>
          <a:stretch/>
        </p:blipFill>
        <p:spPr>
          <a:xfrm>
            <a:off x="177553" y="2636912"/>
            <a:ext cx="4178299" cy="3312367"/>
          </a:xfrm>
          <a:prstGeom prst="rect">
            <a:avLst/>
          </a:prstGeom>
        </p:spPr>
      </p:pic>
      <p:pic>
        <p:nvPicPr>
          <p:cNvPr id="13" name="図 12" descr="グラフィカル ユーザー インターフェイス, アプリケーション, Teams&#10;&#10;自動的に生成された説明">
            <a:extLst>
              <a:ext uri="{FF2B5EF4-FFF2-40B4-BE49-F238E27FC236}">
                <a16:creationId xmlns:a16="http://schemas.microsoft.com/office/drawing/2014/main" id="{435F48A6-692B-4E12-BA82-D38B836362C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2632512"/>
            <a:ext cx="4235115" cy="34607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8260209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図 10" descr="グラフィカル ユーザー インターフェイス, アプリケーション, Teams&#10;&#10;自動的に生成された説明">
            <a:extLst>
              <a:ext uri="{FF2B5EF4-FFF2-40B4-BE49-F238E27FC236}">
                <a16:creationId xmlns:a16="http://schemas.microsoft.com/office/drawing/2014/main" id="{9EC45F0D-EE7E-47B2-AA78-C40F23C57DE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256" y="2660120"/>
            <a:ext cx="4272216" cy="3491101"/>
          </a:xfrm>
          <a:prstGeom prst="rect">
            <a:avLst/>
          </a:prstGeom>
        </p:spPr>
      </p:pic>
      <p:sp>
        <p:nvSpPr>
          <p:cNvPr id="2" name="タイトル 1">
            <a:extLst>
              <a:ext uri="{FF2B5EF4-FFF2-40B4-BE49-F238E27FC236}">
                <a16:creationId xmlns:a16="http://schemas.microsoft.com/office/drawing/2014/main" id="{4E3E0735-9E70-4B58-A36B-F91ABDC7B2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Power automate </a:t>
            </a:r>
            <a:r>
              <a:rPr lang="ja-JP" altLang="en-US" dirty="0"/>
              <a:t>インポート </a:t>
            </a:r>
            <a:r>
              <a:rPr lang="en-US" altLang="ja-JP" dirty="0"/>
              <a:t>- </a:t>
            </a:r>
            <a:r>
              <a:rPr lang="ja-JP" altLang="ja-JP" dirty="0"/>
              <a:t>インポート失敗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6F576891-4A41-44C6-8C51-0A7EEA72AC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9512" y="908721"/>
            <a:ext cx="4176464" cy="1584175"/>
          </a:xfrm>
        </p:spPr>
        <p:txBody>
          <a:bodyPr/>
          <a:lstStyle/>
          <a:p>
            <a:r>
              <a:rPr kumimoji="1" lang="ja-JP" altLang="en-US" dirty="0"/>
              <a:t>⑲</a:t>
            </a:r>
            <a:r>
              <a:rPr kumimoji="1" lang="en-US" altLang="ja-JP" dirty="0"/>
              <a:t>[</a:t>
            </a:r>
            <a:r>
              <a:rPr kumimoji="1" lang="ja-JP" altLang="en-US" dirty="0"/>
              <a:t>フローチェッカー</a:t>
            </a:r>
            <a:r>
              <a:rPr kumimoji="1" lang="en-US" altLang="ja-JP" dirty="0"/>
              <a:t>]</a:t>
            </a:r>
            <a:r>
              <a:rPr kumimoji="1" lang="ja-JP" altLang="en-US" dirty="0"/>
              <a:t>をクリックします。</a:t>
            </a:r>
            <a:br>
              <a:rPr lang="en-US" altLang="ja-JP" dirty="0"/>
            </a:br>
            <a:br>
              <a:rPr lang="en-US" altLang="ja-JP" dirty="0"/>
            </a:br>
            <a:br>
              <a:rPr lang="en-US" altLang="ja-JP" dirty="0"/>
            </a:br>
            <a:br>
              <a:rPr lang="en-US" altLang="ja-JP" dirty="0"/>
            </a:br>
            <a:r>
              <a:rPr lang="en-US" altLang="ja-JP" dirty="0"/>
              <a:t>※</a:t>
            </a:r>
            <a:r>
              <a:rPr lang="ja-JP" altLang="en-US" dirty="0"/>
              <a:t>インポートに成功した場合は実施しません。</a:t>
            </a:r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5799FA68-5F5D-4482-90A8-3257017C03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4810BE5-3EAD-41A9-A076-6DBDCC41897E}" type="slidenum">
              <a:rPr kumimoji="1" lang="en-US" altLang="ja-JP" sz="1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34" charset="-128"/>
                <a:ea typeface="メイリオ" panose="020B0604030504040204" pitchFamily="34" charset="-128"/>
                <a:cs typeface="+mn-cs"/>
              </a:rPr>
              <a:t>45</a:t>
            </a:fld>
            <a:endParaRPr kumimoji="1" lang="en-US" altLang="ja-JP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34" charset="-128"/>
              <a:ea typeface="メイリオ" panose="020B0604030504040204" pitchFamily="34" charset="-128"/>
              <a:cs typeface="+mn-cs"/>
            </a:endParaRPr>
          </a:p>
        </p:txBody>
      </p:sp>
      <p:sp>
        <p:nvSpPr>
          <p:cNvPr id="5" name="コンテンツ プレースホルダー 4">
            <a:extLst>
              <a:ext uri="{FF2B5EF4-FFF2-40B4-BE49-F238E27FC236}">
                <a16:creationId xmlns:a16="http://schemas.microsoft.com/office/drawing/2014/main" id="{D4F3A6C5-2309-4000-B221-CEAC14C8CBFC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kumimoji="1" lang="ja-JP" altLang="en-US" dirty="0"/>
              <a:t>⑳</a:t>
            </a:r>
            <a:r>
              <a:rPr kumimoji="1" lang="en-US" altLang="ja-JP" dirty="0"/>
              <a:t>[    ]</a:t>
            </a:r>
            <a:r>
              <a:rPr kumimoji="1" lang="ja-JP" altLang="en-US" dirty="0"/>
              <a:t>がない項目をクリックします。</a:t>
            </a:r>
            <a:br>
              <a:rPr lang="en-US" altLang="ja-JP" dirty="0"/>
            </a:br>
            <a:br>
              <a:rPr lang="en-US" altLang="ja-JP" dirty="0"/>
            </a:br>
            <a:br>
              <a:rPr lang="en-US" altLang="ja-JP" dirty="0"/>
            </a:br>
            <a:br>
              <a:rPr lang="en-US" altLang="ja-JP" dirty="0"/>
            </a:br>
            <a:r>
              <a:rPr lang="en-US" altLang="ja-JP" dirty="0"/>
              <a:t>※</a:t>
            </a:r>
            <a:r>
              <a:rPr lang="ja-JP" altLang="en-US" dirty="0"/>
              <a:t>インポートに成功した場合は実施しません。</a:t>
            </a:r>
            <a:endParaRPr kumimoji="1" lang="ja-JP" altLang="en-US" dirty="0"/>
          </a:p>
        </p:txBody>
      </p:sp>
      <p:pic>
        <p:nvPicPr>
          <p:cNvPr id="12" name="図 11">
            <a:extLst>
              <a:ext uri="{FF2B5EF4-FFF2-40B4-BE49-F238E27FC236}">
                <a16:creationId xmlns:a16="http://schemas.microsoft.com/office/drawing/2014/main" id="{D474231C-8B9F-47D7-8AAD-CA4D4986C29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66452" y="952788"/>
            <a:ext cx="183621" cy="144016"/>
          </a:xfrm>
          <a:prstGeom prst="rect">
            <a:avLst/>
          </a:prstGeom>
        </p:spPr>
      </p:pic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04BA7B5B-FE67-4056-80BD-DE454EF3F48B}"/>
              </a:ext>
            </a:extLst>
          </p:cNvPr>
          <p:cNvSpPr/>
          <p:nvPr/>
        </p:nvSpPr>
        <p:spPr bwMode="auto">
          <a:xfrm>
            <a:off x="3923928" y="2780928"/>
            <a:ext cx="478016" cy="216024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pic>
        <p:nvPicPr>
          <p:cNvPr id="18" name="図 17" descr="グラフィカル ユーザー インターフェイス, アプリケーション, Teams&#10;&#10;自動的に生成された説明">
            <a:extLst>
              <a:ext uri="{FF2B5EF4-FFF2-40B4-BE49-F238E27FC236}">
                <a16:creationId xmlns:a16="http://schemas.microsoft.com/office/drawing/2014/main" id="{1BCF85F9-D81E-41E3-9E57-CB193760D23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3289" y="2660120"/>
            <a:ext cx="4355461" cy="3645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4727804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A219D8C-3F16-47E3-BD2E-20F9965B72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Power automate </a:t>
            </a:r>
            <a:r>
              <a:rPr lang="ja-JP" altLang="en-US" dirty="0"/>
              <a:t>インポート </a:t>
            </a:r>
            <a:r>
              <a:rPr lang="en-US" altLang="ja-JP" dirty="0"/>
              <a:t>- </a:t>
            </a:r>
            <a:r>
              <a:rPr lang="ja-JP" altLang="ja-JP" dirty="0"/>
              <a:t>インポート失敗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01BC0189-895D-4C6E-A040-FAE342F7D9F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ja-JP" altLang="en-US" dirty="0"/>
              <a:t>㉑赤枠から任意のアカウントをクリックします。</a:t>
            </a:r>
            <a:br>
              <a:rPr lang="en-US" altLang="ja-JP" dirty="0"/>
            </a:br>
            <a:br>
              <a:rPr lang="en-US" altLang="ja-JP" dirty="0"/>
            </a:br>
            <a:br>
              <a:rPr lang="en-US" altLang="ja-JP" dirty="0"/>
            </a:br>
            <a:br>
              <a:rPr lang="en-US" altLang="ja-JP" dirty="0"/>
            </a:br>
            <a:r>
              <a:rPr lang="en-US" altLang="ja-JP" dirty="0"/>
              <a:t>※</a:t>
            </a:r>
            <a:r>
              <a:rPr lang="ja-JP" altLang="en-US" dirty="0"/>
              <a:t>インポートに成功した場合は実施しません。</a:t>
            </a:r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06760EEA-D2D7-44BB-8485-D0F7B08444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4810BE5-3EAD-41A9-A076-6DBDCC41897E}" type="slidenum">
              <a:rPr kumimoji="1" lang="en-US" altLang="ja-JP" sz="1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34" charset="-128"/>
                <a:ea typeface="メイリオ" panose="020B0604030504040204" pitchFamily="34" charset="-128"/>
                <a:cs typeface="+mn-cs"/>
              </a:rPr>
              <a:t>46</a:t>
            </a:fld>
            <a:endParaRPr kumimoji="1" lang="en-US" altLang="ja-JP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34" charset="-128"/>
              <a:ea typeface="メイリオ" panose="020B0604030504040204" pitchFamily="34" charset="-128"/>
              <a:cs typeface="+mn-cs"/>
            </a:endParaRPr>
          </a:p>
        </p:txBody>
      </p:sp>
      <p:sp>
        <p:nvSpPr>
          <p:cNvPr id="5" name="コンテンツ プレースホルダー 4">
            <a:extLst>
              <a:ext uri="{FF2B5EF4-FFF2-40B4-BE49-F238E27FC236}">
                <a16:creationId xmlns:a16="http://schemas.microsoft.com/office/drawing/2014/main" id="{3995C383-1E2C-44D8-96E2-2F2D83FBECAE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ja-JP" altLang="en-US" dirty="0"/>
              <a:t>㉒ ⑲</a:t>
            </a:r>
            <a:r>
              <a:rPr kumimoji="1" lang="ja-JP" altLang="en-US" dirty="0"/>
              <a:t>～㉑</a:t>
            </a:r>
            <a:r>
              <a:rPr lang="ja-JP" altLang="en-US" dirty="0"/>
              <a:t>を繰り返し、下図のように</a:t>
            </a:r>
            <a:r>
              <a:rPr kumimoji="1" lang="en-US" altLang="ja-JP" dirty="0"/>
              <a:t>[</a:t>
            </a:r>
            <a:r>
              <a:rPr kumimoji="1" lang="ja-JP" altLang="en-US" dirty="0"/>
              <a:t>フローチェッカー</a:t>
            </a:r>
            <a:r>
              <a:rPr kumimoji="1" lang="en-US" altLang="ja-JP" dirty="0"/>
              <a:t>]</a:t>
            </a:r>
            <a:r>
              <a:rPr lang="ja-JP" altLang="en-US" dirty="0"/>
              <a:t>のエラーがなくなるかまで繰り返します。</a:t>
            </a:r>
            <a:br>
              <a:rPr lang="en-US" altLang="ja-JP" dirty="0"/>
            </a:br>
            <a:br>
              <a:rPr lang="en-US" altLang="ja-JP" dirty="0"/>
            </a:br>
            <a:br>
              <a:rPr lang="en-US" altLang="ja-JP" dirty="0"/>
            </a:br>
            <a:r>
              <a:rPr lang="en-US" altLang="ja-JP" dirty="0"/>
              <a:t>※</a:t>
            </a:r>
            <a:r>
              <a:rPr lang="ja-JP" altLang="en-US" dirty="0"/>
              <a:t>インポートに成功した場合は実施しません。</a:t>
            </a:r>
            <a:endParaRPr lang="en-US" altLang="ja-JP" dirty="0"/>
          </a:p>
        </p:txBody>
      </p:sp>
      <p:pic>
        <p:nvPicPr>
          <p:cNvPr id="8" name="図プレースホルダー 7">
            <a:extLst>
              <a:ext uri="{FF2B5EF4-FFF2-40B4-BE49-F238E27FC236}">
                <a16:creationId xmlns:a16="http://schemas.microsoft.com/office/drawing/2014/main" id="{EAFB89EC-8C43-46F0-B7D9-18F9E3480636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/>
          <a:srcRect t="33" b="33"/>
          <a:stretch>
            <a:fillRect/>
          </a:stretch>
        </p:blipFill>
        <p:spPr>
          <a:prstGeom prst="rect">
            <a:avLst/>
          </a:prstGeom>
        </p:spPr>
      </p:pic>
      <p:pic>
        <p:nvPicPr>
          <p:cNvPr id="9" name="図プレースホルダー 8">
            <a:extLst>
              <a:ext uri="{FF2B5EF4-FFF2-40B4-BE49-F238E27FC236}">
                <a16:creationId xmlns:a16="http://schemas.microsoft.com/office/drawing/2014/main" id="{6CFF9397-CF8C-4C29-81BD-6357D54299F3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3"/>
          <a:srcRect l="44" t="17" r="-44" b="10741"/>
          <a:stretch/>
        </p:blipFill>
        <p:spPr>
          <a:xfrm>
            <a:off x="4788026" y="2660120"/>
            <a:ext cx="4178299" cy="3312367"/>
          </a:xfrm>
          <a:prstGeom prst="rect">
            <a:avLst/>
          </a:prstGeom>
        </p:spPr>
      </p:pic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2C242C52-8831-425A-925F-CBFE3E9F3019}"/>
              </a:ext>
            </a:extLst>
          </p:cNvPr>
          <p:cNvSpPr/>
          <p:nvPr/>
        </p:nvSpPr>
        <p:spPr bwMode="auto">
          <a:xfrm>
            <a:off x="7452320" y="2852936"/>
            <a:ext cx="504056" cy="216024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379394DA-B82E-B1B6-0201-B4598F58938C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 bwMode="auto">
          <a:xfrm>
            <a:off x="971600" y="3634655"/>
            <a:ext cx="305889" cy="92746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3FE1071B-A512-4C84-1F55-FB8779DDC573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 bwMode="auto">
          <a:xfrm>
            <a:off x="971600" y="3789040"/>
            <a:ext cx="305889" cy="92746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856810369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AAC18EB-B898-457F-86FC-9E47663EA7E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ja-JP" dirty="0"/>
              <a:t>Power automate </a:t>
            </a:r>
            <a:r>
              <a:rPr lang="ja-JP" altLang="en-US" dirty="0"/>
              <a:t>インポート</a:t>
            </a:r>
            <a:endParaRPr kumimoji="1" lang="ja-JP" altLang="en-US" dirty="0"/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75CF34DC-2E40-4A91-BDEF-507643AFE1C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kumimoji="1" lang="ja-JP" altLang="en-US" dirty="0"/>
              <a:t>修正</a:t>
            </a:r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B62CA3F5-81D5-42CD-960A-CEAAC9BC7F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1349D94-1666-48F0-A452-68F7A8157D63}" type="slidenum">
              <a:rPr kumimoji="1" lang="en-US" altLang="ja-JP" sz="1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34" charset="-128"/>
                <a:ea typeface="メイリオ" panose="020B0604030504040204" pitchFamily="34" charset="-128"/>
                <a:cs typeface="+mn-cs"/>
              </a:rPr>
              <a:t>47</a:t>
            </a:fld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34" charset="-128"/>
              <a:ea typeface="メイリオ" panose="020B060403050404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0380668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図 9" descr="グラフィカル ユーザー インターフェイス, テキスト, アプリケーション&#10;&#10;自動的に生成された説明">
            <a:extLst>
              <a:ext uri="{FF2B5EF4-FFF2-40B4-BE49-F238E27FC236}">
                <a16:creationId xmlns:a16="http://schemas.microsoft.com/office/drawing/2014/main" id="{90B21541-AFAB-4603-927E-5843435986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736" y="1559155"/>
            <a:ext cx="3840813" cy="4701947"/>
          </a:xfrm>
          <a:prstGeom prst="rect">
            <a:avLst/>
          </a:prstGeom>
        </p:spPr>
      </p:pic>
      <p:sp>
        <p:nvSpPr>
          <p:cNvPr id="2" name="タイトル 1">
            <a:extLst>
              <a:ext uri="{FF2B5EF4-FFF2-40B4-BE49-F238E27FC236}">
                <a16:creationId xmlns:a16="http://schemas.microsoft.com/office/drawing/2014/main" id="{FFF53DB1-4A6F-4C84-A638-A420A49C3C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sz="2000" dirty="0"/>
              <a:t>Power automate </a:t>
            </a:r>
            <a:r>
              <a:rPr lang="ja-JP" altLang="en-US" sz="2000" dirty="0"/>
              <a:t>インポート </a:t>
            </a:r>
            <a:r>
              <a:rPr lang="en-US" altLang="ja-JP" sz="2000" dirty="0"/>
              <a:t>– </a:t>
            </a:r>
            <a:r>
              <a:rPr lang="ja-JP" altLang="en-US" sz="2000" dirty="0"/>
              <a:t>修正</a:t>
            </a:r>
            <a:r>
              <a:rPr lang="en-US" altLang="ja-JP" sz="2000" dirty="0"/>
              <a:t>-</a:t>
            </a:r>
            <a:r>
              <a:rPr lang="ja-JP" altLang="en-US" sz="2000" dirty="0"/>
              <a:t>説明</a:t>
            </a:r>
            <a:r>
              <a:rPr lang="en-US" altLang="ja-JP" sz="2000" dirty="0"/>
              <a:t>(</a:t>
            </a:r>
            <a:r>
              <a:rPr lang="ja-JP" altLang="en-US" sz="2000" dirty="0"/>
              <a:t>修正する際に</a:t>
            </a:r>
            <a:r>
              <a:rPr lang="en-US" altLang="ja-JP" sz="2000" dirty="0"/>
              <a:t>)</a:t>
            </a:r>
            <a:endParaRPr kumimoji="1" lang="ja-JP" altLang="en-US" sz="2000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500845B8-1EBE-4F96-B902-2DF7C2C1309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ja-JP" altLang="en-US" dirty="0"/>
              <a:t>修正を行っていくうえで、下図のエラー文が出現した際は、</a:t>
            </a:r>
            <a:r>
              <a:rPr lang="en-US" altLang="ja-JP" dirty="0"/>
              <a:t>[×]</a:t>
            </a:r>
            <a:r>
              <a:rPr lang="ja-JP" altLang="en-US" dirty="0"/>
              <a:t>を押して削除してください。</a:t>
            </a:r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FA0E1824-DF58-42F1-B0B7-C26A252423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4810BE5-3EAD-41A9-A076-6DBDCC41897E}" type="slidenum">
              <a:rPr kumimoji="1" lang="en-US" altLang="ja-JP" sz="1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34" charset="-128"/>
                <a:ea typeface="メイリオ" panose="020B0604030504040204" pitchFamily="34" charset="-128"/>
                <a:cs typeface="+mn-cs"/>
              </a:rPr>
              <a:t>48</a:t>
            </a:fld>
            <a:endParaRPr kumimoji="1" lang="en-US" altLang="ja-JP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34" charset="-128"/>
              <a:ea typeface="メイリオ" panose="020B0604030504040204" pitchFamily="34" charset="-128"/>
              <a:cs typeface="+mn-cs"/>
            </a:endParaRPr>
          </a:p>
        </p:txBody>
      </p:sp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A2867207-F26F-47BF-8A9C-8A25D568D4E6}"/>
              </a:ext>
            </a:extLst>
          </p:cNvPr>
          <p:cNvSpPr/>
          <p:nvPr/>
        </p:nvSpPr>
        <p:spPr bwMode="auto">
          <a:xfrm>
            <a:off x="1187624" y="5445224"/>
            <a:ext cx="144015" cy="216024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7CC9E95B-C134-0DA5-2293-6973A71D78A9}"/>
              </a:ext>
            </a:extLst>
          </p:cNvPr>
          <p:cNvSpPr/>
          <p:nvPr/>
        </p:nvSpPr>
        <p:spPr bwMode="auto">
          <a:xfrm>
            <a:off x="4756721" y="2420888"/>
            <a:ext cx="4063751" cy="3672408"/>
          </a:xfrm>
          <a:prstGeom prst="rect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90EEE988-CCA0-9F5C-3DE0-D06A03E46EE4}"/>
              </a:ext>
            </a:extLst>
          </p:cNvPr>
          <p:cNvSpPr txBox="1"/>
          <p:nvPr/>
        </p:nvSpPr>
        <p:spPr>
          <a:xfrm>
            <a:off x="4427984" y="899727"/>
            <a:ext cx="477314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600" b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FFFF00"/>
                </a:highlight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削除後、新たな変数を追加する必要があります。</a:t>
            </a:r>
            <a:endParaRPr kumimoji="1" lang="en-US" altLang="ja-JP" sz="1600" b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highlight>
                <a:srgbClr val="FFFF00"/>
              </a:highlight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AAFA7609-F4EC-3771-BC13-C7A63BFA95C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88024" y="2461432"/>
            <a:ext cx="3945802" cy="3591319"/>
          </a:xfrm>
          <a:prstGeom prst="rect">
            <a:avLst/>
          </a:prstGeom>
        </p:spPr>
      </p:pic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2FE1E6E0-BE0A-1C04-3B73-20BB4C1E963D}"/>
              </a:ext>
            </a:extLst>
          </p:cNvPr>
          <p:cNvSpPr/>
          <p:nvPr/>
        </p:nvSpPr>
        <p:spPr bwMode="auto">
          <a:xfrm>
            <a:off x="7236296" y="2666767"/>
            <a:ext cx="1008112" cy="186169"/>
          </a:xfrm>
          <a:prstGeom prst="rect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14" name="正方形/長方形 13">
            <a:extLst>
              <a:ext uri="{FF2B5EF4-FFF2-40B4-BE49-F238E27FC236}">
                <a16:creationId xmlns:a16="http://schemas.microsoft.com/office/drawing/2014/main" id="{FD5578B3-6725-B2C7-28EA-6A50D87DD45D}"/>
              </a:ext>
            </a:extLst>
          </p:cNvPr>
          <p:cNvSpPr/>
          <p:nvPr/>
        </p:nvSpPr>
        <p:spPr bwMode="auto">
          <a:xfrm>
            <a:off x="6444208" y="4725144"/>
            <a:ext cx="2088232" cy="288032"/>
          </a:xfrm>
          <a:prstGeom prst="rect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16" name="コンテンツ プレースホルダー 2">
            <a:extLst>
              <a:ext uri="{FF2B5EF4-FFF2-40B4-BE49-F238E27FC236}">
                <a16:creationId xmlns:a16="http://schemas.microsoft.com/office/drawing/2014/main" id="{B86B6E7D-B736-9184-4F25-AB2FF5EF545D}"/>
              </a:ext>
            </a:extLst>
          </p:cNvPr>
          <p:cNvSpPr txBox="1">
            <a:spLocks/>
          </p:cNvSpPr>
          <p:nvPr/>
        </p:nvSpPr>
        <p:spPr>
          <a:xfrm>
            <a:off x="4672693" y="1533723"/>
            <a:ext cx="4176464" cy="789607"/>
          </a:xfrm>
          <a:prstGeom prst="rect">
            <a:avLst/>
          </a:prstGeom>
        </p:spPr>
        <p:txBody>
          <a:bodyPr/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kumimoji="1" sz="1200">
                <a:solidFill>
                  <a:schemeClr val="tx1"/>
                </a:solidFill>
                <a:latin typeface="メイリオ" panose="020B0604030504040204" pitchFamily="34" charset="-128"/>
                <a:ea typeface="メイリオ" panose="020B0604030504040204" pitchFamily="34" charset="-128"/>
                <a:cs typeface="メイリオ" panose="020B0604030504040204" pitchFamily="34" charset="-128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kumimoji="1" sz="1100">
                <a:solidFill>
                  <a:schemeClr val="tx1"/>
                </a:solidFill>
                <a:latin typeface="メイリオ" panose="020B0604030504040204" pitchFamily="34" charset="-128"/>
                <a:ea typeface="メイリオ" panose="020B0604030504040204" pitchFamily="34" charset="-128"/>
                <a:cs typeface="メイリオ" panose="020B0604030504040204" pitchFamily="34" charset="-128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kumimoji="1" sz="1050">
                <a:solidFill>
                  <a:schemeClr val="tx1"/>
                </a:solidFill>
                <a:latin typeface="メイリオ" panose="020B0604030504040204" pitchFamily="34" charset="-128"/>
                <a:ea typeface="メイリオ" panose="020B0604030504040204" pitchFamily="34" charset="-128"/>
                <a:cs typeface="メイリオ" panose="020B0604030504040204" pitchFamily="34" charset="-128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kumimoji="1" sz="1000">
                <a:solidFill>
                  <a:schemeClr val="tx1"/>
                </a:solidFill>
                <a:latin typeface="メイリオ" panose="020B0604030504040204" pitchFamily="34" charset="-128"/>
                <a:ea typeface="メイリオ" panose="020B0604030504040204" pitchFamily="34" charset="-128"/>
                <a:cs typeface="メイリオ" panose="020B0604030504040204" pitchFamily="34" charset="-128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1000">
                <a:solidFill>
                  <a:schemeClr val="tx1"/>
                </a:solidFill>
                <a:latin typeface="メイリオ" panose="020B0604030504040204" pitchFamily="34" charset="-128"/>
                <a:ea typeface="メイリオ" panose="020B0604030504040204" pitchFamily="34" charset="-128"/>
                <a:cs typeface="メイリオ" panose="020B0604030504040204" pitchFamily="34" charset="-128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r>
              <a:rPr lang="ja-JP" altLang="en-US" b="0" kern="0" dirty="0"/>
              <a:t>削除後、“動的なコンテンツ”から新たな変数を追加します。</a:t>
            </a:r>
            <a:endParaRPr lang="en-US" altLang="ja-JP" b="0" kern="0" dirty="0"/>
          </a:p>
          <a:p>
            <a:pPr marL="0" indent="0">
              <a:buNone/>
            </a:pPr>
            <a:r>
              <a:rPr lang="ja-JP" altLang="en-US" b="0" kern="0" dirty="0"/>
              <a:t>　　</a:t>
            </a:r>
            <a:r>
              <a:rPr lang="ja-JP" altLang="en-US" b="0" u="sng" kern="0" dirty="0"/>
              <a:t>この場合、「休暇日」を選択します。</a:t>
            </a:r>
          </a:p>
        </p:txBody>
      </p:sp>
      <p:cxnSp>
        <p:nvCxnSpPr>
          <p:cNvPr id="5" name="直線矢印コネクタ 4">
            <a:extLst>
              <a:ext uri="{FF2B5EF4-FFF2-40B4-BE49-F238E27FC236}">
                <a16:creationId xmlns:a16="http://schemas.microsoft.com/office/drawing/2014/main" id="{00A23529-1EE7-ABAD-8322-8FE329CC96AC}"/>
              </a:ext>
            </a:extLst>
          </p:cNvPr>
          <p:cNvCxnSpPr>
            <a:cxnSpLocks/>
          </p:cNvCxnSpPr>
          <p:nvPr/>
        </p:nvCxnSpPr>
        <p:spPr bwMode="auto">
          <a:xfrm flipH="1">
            <a:off x="2195736" y="3212976"/>
            <a:ext cx="2560985" cy="144016"/>
          </a:xfrm>
          <a:prstGeom prst="straightConnector1">
            <a:avLst/>
          </a:prstGeom>
          <a:solidFill>
            <a:schemeClr val="accent1"/>
          </a:solidFill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</p:spPr>
      </p:cxnSp>
    </p:spTree>
    <p:extLst>
      <p:ext uri="{BB962C8B-B14F-4D97-AF65-F5344CB8AC3E}">
        <p14:creationId xmlns:p14="http://schemas.microsoft.com/office/powerpoint/2010/main" val="1250528150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図 55">
            <a:extLst>
              <a:ext uri="{FF2B5EF4-FFF2-40B4-BE49-F238E27FC236}">
                <a16:creationId xmlns:a16="http://schemas.microsoft.com/office/drawing/2014/main" id="{EC9F6368-7C0C-7F7E-844F-D996A119214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5949" y="1543351"/>
            <a:ext cx="2983651" cy="1074424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2" name="タイトル 1">
            <a:extLst>
              <a:ext uri="{FF2B5EF4-FFF2-40B4-BE49-F238E27FC236}">
                <a16:creationId xmlns:a16="http://schemas.microsoft.com/office/drawing/2014/main" id="{FFF53DB1-4A6F-4C84-A638-A420A49C3C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sz="2000" dirty="0"/>
              <a:t>Power automate </a:t>
            </a:r>
            <a:r>
              <a:rPr lang="ja-JP" altLang="en-US" sz="2000" dirty="0"/>
              <a:t>インポート </a:t>
            </a:r>
            <a:r>
              <a:rPr lang="en-US" altLang="ja-JP" sz="2000" dirty="0"/>
              <a:t>– </a:t>
            </a:r>
            <a:r>
              <a:rPr lang="ja-JP" altLang="en-US" sz="2000" dirty="0"/>
              <a:t>修正</a:t>
            </a:r>
            <a:r>
              <a:rPr lang="en-US" altLang="ja-JP" sz="2000" dirty="0"/>
              <a:t>-</a:t>
            </a:r>
            <a:r>
              <a:rPr lang="ja-JP" altLang="en-US" sz="2000" dirty="0"/>
              <a:t>説明</a:t>
            </a:r>
            <a:r>
              <a:rPr lang="en-US" altLang="ja-JP" sz="2000" dirty="0"/>
              <a:t>(</a:t>
            </a:r>
            <a:r>
              <a:rPr lang="ja-JP" altLang="en-US" sz="2000" dirty="0"/>
              <a:t>修正する際に</a:t>
            </a:r>
            <a:r>
              <a:rPr lang="en-US" altLang="ja-JP" sz="2000" dirty="0"/>
              <a:t>)</a:t>
            </a:r>
            <a:r>
              <a:rPr lang="ja-JP" altLang="en-US" sz="2000" dirty="0"/>
              <a:t>②</a:t>
            </a:r>
            <a:endParaRPr kumimoji="1" lang="ja-JP" altLang="en-US" sz="2000" dirty="0"/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90EEE988-CCA0-9F5C-3DE0-D06A03E46EE4}"/>
              </a:ext>
            </a:extLst>
          </p:cNvPr>
          <p:cNvSpPr txBox="1"/>
          <p:nvPr/>
        </p:nvSpPr>
        <p:spPr>
          <a:xfrm>
            <a:off x="323528" y="879606"/>
            <a:ext cx="477314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600" b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FFFF00"/>
                </a:highlight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削除後、新たな</a:t>
            </a:r>
            <a:r>
              <a:rPr lang="ja-JP" altLang="en-US" sz="1600" b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FFFF00"/>
                </a:highlight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式</a:t>
            </a:r>
            <a:r>
              <a:rPr kumimoji="1" lang="ja-JP" altLang="en-US" sz="1600" b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FFFF00"/>
                </a:highlight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を追加する必要があります。</a:t>
            </a:r>
            <a:endParaRPr kumimoji="1" lang="en-US" altLang="ja-JP" sz="1600" b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highlight>
                <a:srgbClr val="FFFF00"/>
              </a:highlight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</p:txBody>
      </p:sp>
      <p:sp>
        <p:nvSpPr>
          <p:cNvPr id="16" name="コンテンツ プレースホルダー 2">
            <a:extLst>
              <a:ext uri="{FF2B5EF4-FFF2-40B4-BE49-F238E27FC236}">
                <a16:creationId xmlns:a16="http://schemas.microsoft.com/office/drawing/2014/main" id="{B86B6E7D-B736-9184-4F25-AB2FF5EF545D}"/>
              </a:ext>
            </a:extLst>
          </p:cNvPr>
          <p:cNvSpPr txBox="1">
            <a:spLocks/>
          </p:cNvSpPr>
          <p:nvPr/>
        </p:nvSpPr>
        <p:spPr>
          <a:xfrm>
            <a:off x="297260" y="1285481"/>
            <a:ext cx="4176464" cy="789607"/>
          </a:xfrm>
          <a:prstGeom prst="rect">
            <a:avLst/>
          </a:prstGeom>
        </p:spPr>
        <p:txBody>
          <a:bodyPr/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kumimoji="1" sz="1200">
                <a:solidFill>
                  <a:schemeClr val="tx1"/>
                </a:solidFill>
                <a:latin typeface="メイリオ" panose="020B0604030504040204" pitchFamily="34" charset="-128"/>
                <a:ea typeface="メイリオ" panose="020B0604030504040204" pitchFamily="34" charset="-128"/>
                <a:cs typeface="メイリオ" panose="020B0604030504040204" pitchFamily="34" charset="-128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kumimoji="1" sz="1100">
                <a:solidFill>
                  <a:schemeClr val="tx1"/>
                </a:solidFill>
                <a:latin typeface="メイリオ" panose="020B0604030504040204" pitchFamily="34" charset="-128"/>
                <a:ea typeface="メイリオ" panose="020B0604030504040204" pitchFamily="34" charset="-128"/>
                <a:cs typeface="メイリオ" panose="020B0604030504040204" pitchFamily="34" charset="-128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kumimoji="1" sz="1050">
                <a:solidFill>
                  <a:schemeClr val="tx1"/>
                </a:solidFill>
                <a:latin typeface="メイリオ" panose="020B0604030504040204" pitchFamily="34" charset="-128"/>
                <a:ea typeface="メイリオ" panose="020B0604030504040204" pitchFamily="34" charset="-128"/>
                <a:cs typeface="メイリオ" panose="020B0604030504040204" pitchFamily="34" charset="-128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kumimoji="1" sz="1000">
                <a:solidFill>
                  <a:schemeClr val="tx1"/>
                </a:solidFill>
                <a:latin typeface="メイリオ" panose="020B0604030504040204" pitchFamily="34" charset="-128"/>
                <a:ea typeface="メイリオ" panose="020B0604030504040204" pitchFamily="34" charset="-128"/>
                <a:cs typeface="メイリオ" panose="020B0604030504040204" pitchFamily="34" charset="-128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1000">
                <a:solidFill>
                  <a:schemeClr val="tx1"/>
                </a:solidFill>
                <a:latin typeface="メイリオ" panose="020B0604030504040204" pitchFamily="34" charset="-128"/>
                <a:ea typeface="メイリオ" panose="020B0604030504040204" pitchFamily="34" charset="-128"/>
                <a:cs typeface="メイリオ" panose="020B0604030504040204" pitchFamily="34" charset="-128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r>
              <a:rPr lang="ja-JP" altLang="en-US" b="0" kern="0" dirty="0"/>
              <a:t>削除後、“動的なコンテンツ”からではなく、</a:t>
            </a:r>
            <a:br>
              <a:rPr lang="en-US" altLang="ja-JP" b="0" kern="0" dirty="0"/>
            </a:br>
            <a:r>
              <a:rPr lang="ja-JP" altLang="en-US" b="0" kern="0" dirty="0"/>
              <a:t>“式”から式を入力する必要がある場合があります。</a:t>
            </a:r>
            <a:endParaRPr lang="ja-JP" altLang="en-US" b="0" u="sng" kern="0" dirty="0"/>
          </a:p>
        </p:txBody>
      </p:sp>
      <p:sp>
        <p:nvSpPr>
          <p:cNvPr id="35" name="スライド番号プレースホルダー 2">
            <a:extLst>
              <a:ext uri="{FF2B5EF4-FFF2-40B4-BE49-F238E27FC236}">
                <a16:creationId xmlns:a16="http://schemas.microsoft.com/office/drawing/2014/main" id="{1F7347A4-01D5-E045-E36C-79E686FC91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54547" y="6245225"/>
            <a:ext cx="2133600" cy="476251"/>
          </a:xfrm>
        </p:spPr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4810BE5-3EAD-41A9-A076-6DBDCC41897E}" type="slidenum">
              <a:rPr kumimoji="1" lang="en-US" altLang="ja-JP" sz="1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34" charset="-128"/>
                <a:ea typeface="メイリオ" panose="020B0604030504040204" pitchFamily="34" charset="-128"/>
                <a:cs typeface="+mn-cs"/>
              </a:rPr>
              <a:t>49</a:t>
            </a:fld>
            <a:endParaRPr kumimoji="1" lang="en-US" altLang="ja-JP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34" charset="-128"/>
              <a:ea typeface="メイリオ" panose="020B0604030504040204" pitchFamily="34" charset="-128"/>
              <a:cs typeface="+mn-cs"/>
            </a:endParaRPr>
          </a:p>
        </p:txBody>
      </p:sp>
      <p:pic>
        <p:nvPicPr>
          <p:cNvPr id="36" name="図 35" descr="グラフィカル ユーザー インターフェイス, アプリケーション, メール&#10;&#10;自動的に生成された説明">
            <a:extLst>
              <a:ext uri="{FF2B5EF4-FFF2-40B4-BE49-F238E27FC236}">
                <a16:creationId xmlns:a16="http://schemas.microsoft.com/office/drawing/2014/main" id="{BAA372A4-2B79-AD61-E317-9233DFF3267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322" y="1702714"/>
            <a:ext cx="2905829" cy="4891285"/>
          </a:xfrm>
          <a:prstGeom prst="rect">
            <a:avLst/>
          </a:prstGeom>
        </p:spPr>
      </p:pic>
      <p:sp>
        <p:nvSpPr>
          <p:cNvPr id="44" name="コンテンツ プレースホルダー 2">
            <a:extLst>
              <a:ext uri="{FF2B5EF4-FFF2-40B4-BE49-F238E27FC236}">
                <a16:creationId xmlns:a16="http://schemas.microsoft.com/office/drawing/2014/main" id="{C67CC991-78FE-9168-C212-288BEE81A13A}"/>
              </a:ext>
            </a:extLst>
          </p:cNvPr>
          <p:cNvSpPr txBox="1">
            <a:spLocks/>
          </p:cNvSpPr>
          <p:nvPr/>
        </p:nvSpPr>
        <p:spPr>
          <a:xfrm>
            <a:off x="4716016" y="861039"/>
            <a:ext cx="4464496" cy="692835"/>
          </a:xfrm>
          <a:prstGeom prst="rect">
            <a:avLst/>
          </a:prstGeom>
        </p:spPr>
        <p:txBody>
          <a:bodyPr/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kumimoji="1" sz="1200">
                <a:solidFill>
                  <a:schemeClr val="tx1"/>
                </a:solidFill>
                <a:latin typeface="メイリオ" panose="020B0604030504040204" pitchFamily="34" charset="-128"/>
                <a:ea typeface="メイリオ" panose="020B0604030504040204" pitchFamily="34" charset="-128"/>
                <a:cs typeface="メイリオ" panose="020B0604030504040204" pitchFamily="34" charset="-128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kumimoji="1" sz="1100">
                <a:solidFill>
                  <a:schemeClr val="tx1"/>
                </a:solidFill>
                <a:latin typeface="メイリオ" panose="020B0604030504040204" pitchFamily="34" charset="-128"/>
                <a:ea typeface="メイリオ" panose="020B0604030504040204" pitchFamily="34" charset="-128"/>
                <a:cs typeface="メイリオ" panose="020B0604030504040204" pitchFamily="34" charset="-128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kumimoji="1" sz="1050">
                <a:solidFill>
                  <a:schemeClr val="tx1"/>
                </a:solidFill>
                <a:latin typeface="メイリオ" panose="020B0604030504040204" pitchFamily="34" charset="-128"/>
                <a:ea typeface="メイリオ" panose="020B0604030504040204" pitchFamily="34" charset="-128"/>
                <a:cs typeface="メイリオ" panose="020B0604030504040204" pitchFamily="34" charset="-128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kumimoji="1" sz="1000">
                <a:solidFill>
                  <a:schemeClr val="tx1"/>
                </a:solidFill>
                <a:latin typeface="メイリオ" panose="020B0604030504040204" pitchFamily="34" charset="-128"/>
                <a:ea typeface="メイリオ" panose="020B0604030504040204" pitchFamily="34" charset="-128"/>
                <a:cs typeface="メイリオ" panose="020B0604030504040204" pitchFamily="34" charset="-128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1000">
                <a:solidFill>
                  <a:schemeClr val="tx1"/>
                </a:solidFill>
                <a:latin typeface="メイリオ" panose="020B0604030504040204" pitchFamily="34" charset="-128"/>
                <a:ea typeface="メイリオ" panose="020B0604030504040204" pitchFamily="34" charset="-128"/>
                <a:cs typeface="メイリオ" panose="020B0604030504040204" pitchFamily="34" charset="-128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>
              <a:buNone/>
            </a:pPr>
            <a:r>
              <a:rPr lang="ja-JP" altLang="en-US" b="0" kern="0" dirty="0"/>
              <a:t>例：</a:t>
            </a:r>
            <a:endParaRPr lang="en-US" altLang="ja-JP" b="0" kern="0" dirty="0"/>
          </a:p>
          <a:p>
            <a:pPr marL="0" indent="0">
              <a:buNone/>
            </a:pPr>
            <a:r>
              <a:rPr lang="ja-JP" altLang="en-US" b="0" kern="0" dirty="0"/>
              <a:t>・</a:t>
            </a:r>
            <a:r>
              <a:rPr lang="ja-JP" altLang="en-US" kern="0" dirty="0"/>
              <a:t>年次有給休暇総取得日数</a:t>
            </a:r>
            <a:br>
              <a:rPr lang="en-US" altLang="ja-JP" b="0" kern="0" dirty="0"/>
            </a:br>
            <a:r>
              <a:rPr lang="en-US" altLang="ja-JP" b="0" kern="0" dirty="0"/>
              <a:t>add(</a:t>
            </a:r>
            <a:r>
              <a:rPr lang="ja-JP" altLang="en-US" b="0" kern="0" dirty="0"/>
              <a:t>（動的なコンテンツより“年次有給休暇総取得日数”）</a:t>
            </a:r>
            <a:r>
              <a:rPr lang="en-US" altLang="ja-JP" b="0" kern="0" dirty="0">
                <a:highlight>
                  <a:srgbClr val="FFFF00"/>
                </a:highlight>
              </a:rPr>
              <a:t>,1</a:t>
            </a:r>
            <a:r>
              <a:rPr lang="en-US" altLang="ja-JP" b="0" kern="0" dirty="0"/>
              <a:t>)</a:t>
            </a:r>
          </a:p>
          <a:p>
            <a:pPr marL="0" indent="0">
              <a:buNone/>
            </a:pPr>
            <a:endParaRPr lang="en-US" altLang="ja-JP" b="0" kern="0" dirty="0"/>
          </a:p>
          <a:p>
            <a:endParaRPr lang="ja-JP" altLang="en-US" b="0" kern="0" dirty="0"/>
          </a:p>
        </p:txBody>
      </p:sp>
      <p:pic>
        <p:nvPicPr>
          <p:cNvPr id="45" name="図 44">
            <a:extLst>
              <a:ext uri="{FF2B5EF4-FFF2-40B4-BE49-F238E27FC236}">
                <a16:creationId xmlns:a16="http://schemas.microsoft.com/office/drawing/2014/main" id="{6BE5BA84-E7E6-AB69-4793-D190C85AFAC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16016" y="5085184"/>
            <a:ext cx="2757131" cy="1471422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48" name="正方形/長方形 47">
            <a:extLst>
              <a:ext uri="{FF2B5EF4-FFF2-40B4-BE49-F238E27FC236}">
                <a16:creationId xmlns:a16="http://schemas.microsoft.com/office/drawing/2014/main" id="{362BAF95-6371-8321-3009-02BDC1709D1B}"/>
              </a:ext>
            </a:extLst>
          </p:cNvPr>
          <p:cNvSpPr/>
          <p:nvPr/>
        </p:nvSpPr>
        <p:spPr bwMode="auto">
          <a:xfrm>
            <a:off x="4765423" y="6305187"/>
            <a:ext cx="598666" cy="251419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50" name="正方形/長方形 49">
            <a:extLst>
              <a:ext uri="{FF2B5EF4-FFF2-40B4-BE49-F238E27FC236}">
                <a16:creationId xmlns:a16="http://schemas.microsoft.com/office/drawing/2014/main" id="{60E90B1A-E224-75A3-2FD2-70132438867F}"/>
              </a:ext>
            </a:extLst>
          </p:cNvPr>
          <p:cNvSpPr/>
          <p:nvPr/>
        </p:nvSpPr>
        <p:spPr bwMode="auto">
          <a:xfrm>
            <a:off x="6272835" y="1637792"/>
            <a:ext cx="315389" cy="279040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51" name="正方形/長方形 50">
            <a:extLst>
              <a:ext uri="{FF2B5EF4-FFF2-40B4-BE49-F238E27FC236}">
                <a16:creationId xmlns:a16="http://schemas.microsoft.com/office/drawing/2014/main" id="{46337FA4-5C3A-4721-FE38-DE49FEA8E6EB}"/>
              </a:ext>
            </a:extLst>
          </p:cNvPr>
          <p:cNvSpPr/>
          <p:nvPr/>
        </p:nvSpPr>
        <p:spPr bwMode="auto">
          <a:xfrm>
            <a:off x="874936" y="4617157"/>
            <a:ext cx="2806399" cy="828067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cxnSp>
        <p:nvCxnSpPr>
          <p:cNvPr id="52" name="直線矢印コネクタ 51">
            <a:extLst>
              <a:ext uri="{FF2B5EF4-FFF2-40B4-BE49-F238E27FC236}">
                <a16:creationId xmlns:a16="http://schemas.microsoft.com/office/drawing/2014/main" id="{C873B532-592F-3516-9EEE-FC72055B0E40}"/>
              </a:ext>
            </a:extLst>
          </p:cNvPr>
          <p:cNvCxnSpPr>
            <a:cxnSpLocks/>
            <a:endCxn id="59" idx="3"/>
          </p:cNvCxnSpPr>
          <p:nvPr/>
        </p:nvCxnSpPr>
        <p:spPr bwMode="auto">
          <a:xfrm flipH="1" flipV="1">
            <a:off x="3681336" y="4131325"/>
            <a:ext cx="1059791" cy="2322011"/>
          </a:xfrm>
          <a:prstGeom prst="straightConnector1">
            <a:avLst/>
          </a:prstGeom>
          <a:solidFill>
            <a:schemeClr val="accent1"/>
          </a:solidFill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</p:spPr>
      </p:cxnSp>
      <p:pic>
        <p:nvPicPr>
          <p:cNvPr id="54" name="図 53">
            <a:extLst>
              <a:ext uri="{FF2B5EF4-FFF2-40B4-BE49-F238E27FC236}">
                <a16:creationId xmlns:a16="http://schemas.microsoft.com/office/drawing/2014/main" id="{A9E2C08A-CC98-57CB-00D6-41ABFB546A9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75249" y="2325257"/>
            <a:ext cx="3068751" cy="3219025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57" name="正方形/長方形 56">
            <a:extLst>
              <a:ext uri="{FF2B5EF4-FFF2-40B4-BE49-F238E27FC236}">
                <a16:creationId xmlns:a16="http://schemas.microsoft.com/office/drawing/2014/main" id="{A0033A7D-9B42-1CB7-B5CB-26647BDEA90D}"/>
              </a:ext>
            </a:extLst>
          </p:cNvPr>
          <p:cNvSpPr/>
          <p:nvPr/>
        </p:nvSpPr>
        <p:spPr bwMode="auto">
          <a:xfrm>
            <a:off x="6352309" y="4666275"/>
            <a:ext cx="1820091" cy="346901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58" name="コンテンツ プレースホルダー 2">
            <a:extLst>
              <a:ext uri="{FF2B5EF4-FFF2-40B4-BE49-F238E27FC236}">
                <a16:creationId xmlns:a16="http://schemas.microsoft.com/office/drawing/2014/main" id="{3B071471-FA0B-E3CD-D22C-8E50208AC1EA}"/>
              </a:ext>
            </a:extLst>
          </p:cNvPr>
          <p:cNvSpPr txBox="1">
            <a:spLocks/>
          </p:cNvSpPr>
          <p:nvPr/>
        </p:nvSpPr>
        <p:spPr>
          <a:xfrm>
            <a:off x="3867383" y="2907384"/>
            <a:ext cx="2288793" cy="692835"/>
          </a:xfrm>
          <a:prstGeom prst="rect">
            <a:avLst/>
          </a:prstGeom>
        </p:spPr>
        <p:txBody>
          <a:bodyPr/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kumimoji="1" sz="1200">
                <a:solidFill>
                  <a:schemeClr val="tx1"/>
                </a:solidFill>
                <a:latin typeface="メイリオ" panose="020B0604030504040204" pitchFamily="34" charset="-128"/>
                <a:ea typeface="メイリオ" panose="020B0604030504040204" pitchFamily="34" charset="-128"/>
                <a:cs typeface="メイリオ" panose="020B0604030504040204" pitchFamily="34" charset="-128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kumimoji="1" sz="1100">
                <a:solidFill>
                  <a:schemeClr val="tx1"/>
                </a:solidFill>
                <a:latin typeface="メイリオ" panose="020B0604030504040204" pitchFamily="34" charset="-128"/>
                <a:ea typeface="メイリオ" panose="020B0604030504040204" pitchFamily="34" charset="-128"/>
                <a:cs typeface="メイリオ" panose="020B0604030504040204" pitchFamily="34" charset="-128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kumimoji="1" sz="1050">
                <a:solidFill>
                  <a:schemeClr val="tx1"/>
                </a:solidFill>
                <a:latin typeface="メイリオ" panose="020B0604030504040204" pitchFamily="34" charset="-128"/>
                <a:ea typeface="メイリオ" panose="020B0604030504040204" pitchFamily="34" charset="-128"/>
                <a:cs typeface="メイリオ" panose="020B0604030504040204" pitchFamily="34" charset="-128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kumimoji="1" sz="1000">
                <a:solidFill>
                  <a:schemeClr val="tx1"/>
                </a:solidFill>
                <a:latin typeface="メイリオ" panose="020B0604030504040204" pitchFamily="34" charset="-128"/>
                <a:ea typeface="メイリオ" panose="020B0604030504040204" pitchFamily="34" charset="-128"/>
                <a:cs typeface="メイリオ" panose="020B0604030504040204" pitchFamily="34" charset="-128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1000">
                <a:solidFill>
                  <a:schemeClr val="tx1"/>
                </a:solidFill>
                <a:latin typeface="メイリオ" panose="020B0604030504040204" pitchFamily="34" charset="-128"/>
                <a:ea typeface="メイリオ" panose="020B0604030504040204" pitchFamily="34" charset="-128"/>
                <a:cs typeface="メイリオ" panose="020B0604030504040204" pitchFamily="34" charset="-128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>
              <a:buNone/>
            </a:pPr>
            <a:r>
              <a:rPr lang="en-US" altLang="ja-JP" b="0" kern="0" dirty="0"/>
              <a:t>add(</a:t>
            </a:r>
            <a:r>
              <a:rPr lang="ja-JP" altLang="en-US" b="0" kern="0" dirty="0"/>
              <a:t>〇〇</a:t>
            </a:r>
            <a:r>
              <a:rPr lang="en-US" altLang="ja-JP" b="0" kern="0" dirty="0"/>
              <a:t>,1)</a:t>
            </a:r>
            <a:br>
              <a:rPr lang="en-US" altLang="ja-JP" b="0" kern="0" dirty="0"/>
            </a:br>
            <a:r>
              <a:rPr lang="ja-JP" altLang="en-US" b="0" kern="0" dirty="0"/>
              <a:t>の〇〇は</a:t>
            </a:r>
            <a:endParaRPr lang="en-US" altLang="ja-JP" b="0" kern="0" dirty="0"/>
          </a:p>
          <a:p>
            <a:pPr marL="0" indent="0">
              <a:buNone/>
            </a:pPr>
            <a:r>
              <a:rPr lang="ja-JP" altLang="en-US" b="0" kern="0" dirty="0"/>
              <a:t>“動的なコンテンツ”から選択</a:t>
            </a:r>
            <a:endParaRPr lang="en-US" altLang="ja-JP" b="0" kern="0" dirty="0"/>
          </a:p>
          <a:p>
            <a:pPr marL="0" indent="0">
              <a:buNone/>
            </a:pPr>
            <a:endParaRPr lang="en-US" altLang="ja-JP" b="0" kern="0" dirty="0"/>
          </a:p>
          <a:p>
            <a:endParaRPr lang="ja-JP" altLang="en-US" b="0" kern="0" dirty="0"/>
          </a:p>
        </p:txBody>
      </p:sp>
      <p:sp>
        <p:nvSpPr>
          <p:cNvPr id="59" name="正方形/長方形 58">
            <a:extLst>
              <a:ext uri="{FF2B5EF4-FFF2-40B4-BE49-F238E27FC236}">
                <a16:creationId xmlns:a16="http://schemas.microsoft.com/office/drawing/2014/main" id="{B1054FD2-B86D-27F4-4D07-BE12B2E84F1D}"/>
              </a:ext>
            </a:extLst>
          </p:cNvPr>
          <p:cNvSpPr/>
          <p:nvPr/>
        </p:nvSpPr>
        <p:spPr bwMode="auto">
          <a:xfrm>
            <a:off x="1488346" y="4041561"/>
            <a:ext cx="2192990" cy="179527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61" name="正方形/長方形 60">
            <a:extLst>
              <a:ext uri="{FF2B5EF4-FFF2-40B4-BE49-F238E27FC236}">
                <a16:creationId xmlns:a16="http://schemas.microsoft.com/office/drawing/2014/main" id="{D3F8CCC0-33C9-FCB0-15E2-DE1A27AAF7A3}"/>
              </a:ext>
            </a:extLst>
          </p:cNvPr>
          <p:cNvSpPr/>
          <p:nvPr/>
        </p:nvSpPr>
        <p:spPr bwMode="auto">
          <a:xfrm>
            <a:off x="6156177" y="3325326"/>
            <a:ext cx="1440160" cy="328625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cxnSp>
        <p:nvCxnSpPr>
          <p:cNvPr id="62" name="直線矢印コネクタ 61">
            <a:extLst>
              <a:ext uri="{FF2B5EF4-FFF2-40B4-BE49-F238E27FC236}">
                <a16:creationId xmlns:a16="http://schemas.microsoft.com/office/drawing/2014/main" id="{43330127-DF1E-BC21-2409-B112C8357510}"/>
              </a:ext>
            </a:extLst>
          </p:cNvPr>
          <p:cNvCxnSpPr>
            <a:cxnSpLocks/>
          </p:cNvCxnSpPr>
          <p:nvPr/>
        </p:nvCxnSpPr>
        <p:spPr bwMode="auto">
          <a:xfrm>
            <a:off x="6430529" y="1938333"/>
            <a:ext cx="157695" cy="1356758"/>
          </a:xfrm>
          <a:prstGeom prst="straightConnector1">
            <a:avLst/>
          </a:prstGeom>
          <a:solidFill>
            <a:schemeClr val="accent1"/>
          </a:solidFill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</p:spPr>
      </p:cxnSp>
      <p:cxnSp>
        <p:nvCxnSpPr>
          <p:cNvPr id="66" name="直線矢印コネクタ 65">
            <a:extLst>
              <a:ext uri="{FF2B5EF4-FFF2-40B4-BE49-F238E27FC236}">
                <a16:creationId xmlns:a16="http://schemas.microsoft.com/office/drawing/2014/main" id="{9E23348E-42EA-C167-27DD-D47AA442CE92}"/>
              </a:ext>
            </a:extLst>
          </p:cNvPr>
          <p:cNvCxnSpPr>
            <a:cxnSpLocks/>
          </p:cNvCxnSpPr>
          <p:nvPr/>
        </p:nvCxnSpPr>
        <p:spPr bwMode="auto">
          <a:xfrm>
            <a:off x="6804248" y="3691189"/>
            <a:ext cx="107066" cy="984287"/>
          </a:xfrm>
          <a:prstGeom prst="straightConnector1">
            <a:avLst/>
          </a:prstGeom>
          <a:solidFill>
            <a:schemeClr val="accent1"/>
          </a:solidFill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</p:spPr>
      </p:cxnSp>
      <p:cxnSp>
        <p:nvCxnSpPr>
          <p:cNvPr id="68" name="直線矢印コネクタ 67">
            <a:extLst>
              <a:ext uri="{FF2B5EF4-FFF2-40B4-BE49-F238E27FC236}">
                <a16:creationId xmlns:a16="http://schemas.microsoft.com/office/drawing/2014/main" id="{64FD2040-4B5C-3435-178E-33BABC4C9B11}"/>
              </a:ext>
            </a:extLst>
          </p:cNvPr>
          <p:cNvCxnSpPr>
            <a:cxnSpLocks/>
          </p:cNvCxnSpPr>
          <p:nvPr/>
        </p:nvCxnSpPr>
        <p:spPr bwMode="auto">
          <a:xfrm flipH="1">
            <a:off x="5137309" y="4996307"/>
            <a:ext cx="1666939" cy="1248918"/>
          </a:xfrm>
          <a:prstGeom prst="straightConnector1">
            <a:avLst/>
          </a:prstGeom>
          <a:solidFill>
            <a:schemeClr val="accent1"/>
          </a:solidFill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</p:spPr>
      </p:cxnSp>
    </p:spTree>
    <p:extLst>
      <p:ext uri="{BB962C8B-B14F-4D97-AF65-F5344CB8AC3E}">
        <p14:creationId xmlns:p14="http://schemas.microsoft.com/office/powerpoint/2010/main" val="17216171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38C5ED8-8AD3-4C5A-889D-3395F4AF6DB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ja-JP" altLang="en-US" dirty="0"/>
              <a:t>フロー概要</a:t>
            </a:r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50750435-DFD0-462D-97CF-91856E352A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1349D94-1666-48F0-A452-68F7A8157D63}" type="slidenum">
              <a:rPr kumimoji="1" lang="en-US" altLang="ja-JP" sz="1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34" charset="-128"/>
                <a:ea typeface="メイリオ" panose="020B0604030504040204" pitchFamily="34" charset="-128"/>
                <a:cs typeface="+mn-cs"/>
              </a:rPr>
              <a:t>5</a:t>
            </a:fld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34" charset="-128"/>
              <a:ea typeface="メイリオ" panose="020B060403050404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09211413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図 16" descr="グラフィカル ユーザー インターフェイス, テキスト, アプリケーション, メール&#10;&#10;自動的に生成された説明">
            <a:extLst>
              <a:ext uri="{FF2B5EF4-FFF2-40B4-BE49-F238E27FC236}">
                <a16:creationId xmlns:a16="http://schemas.microsoft.com/office/drawing/2014/main" id="{9FB33914-3DF8-471B-92D2-E8D1E07AC7C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4472" y="2659430"/>
            <a:ext cx="3863675" cy="1470787"/>
          </a:xfrm>
          <a:prstGeom prst="rect">
            <a:avLst/>
          </a:prstGeom>
        </p:spPr>
      </p:pic>
      <p:sp>
        <p:nvSpPr>
          <p:cNvPr id="2" name="タイトル 1">
            <a:extLst>
              <a:ext uri="{FF2B5EF4-FFF2-40B4-BE49-F238E27FC236}">
                <a16:creationId xmlns:a16="http://schemas.microsoft.com/office/drawing/2014/main" id="{FFF53DB1-4A6F-4C84-A638-A420A49C3C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sz="2000" dirty="0"/>
              <a:t>Power automate </a:t>
            </a:r>
            <a:r>
              <a:rPr lang="ja-JP" altLang="en-US" sz="2000" dirty="0"/>
              <a:t>インポート </a:t>
            </a:r>
            <a:r>
              <a:rPr lang="en-US" altLang="ja-JP" sz="2000" dirty="0"/>
              <a:t>– </a:t>
            </a:r>
            <a:r>
              <a:rPr lang="ja-JP" altLang="en-US" sz="2000" dirty="0"/>
              <a:t>修正</a:t>
            </a:r>
            <a:r>
              <a:rPr lang="en-US" altLang="ja-JP" sz="2000" dirty="0"/>
              <a:t>(</a:t>
            </a:r>
            <a:r>
              <a:rPr lang="ja-JP" altLang="en-US" sz="2000" dirty="0"/>
              <a:t>新しい応答が送信されるとき</a:t>
            </a:r>
            <a:r>
              <a:rPr lang="en-US" altLang="ja-JP" sz="2000" dirty="0"/>
              <a:t>)</a:t>
            </a:r>
            <a:endParaRPr kumimoji="1" lang="ja-JP" altLang="en-US" sz="2000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500845B8-1EBE-4F96-B902-2DF7C2C1309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ja-JP" altLang="en-US" dirty="0"/>
              <a:t>①フォーム</a:t>
            </a:r>
            <a:r>
              <a:rPr lang="en-US" altLang="ja-JP" dirty="0"/>
              <a:t>ID</a:t>
            </a:r>
            <a:r>
              <a:rPr lang="ja-JP" altLang="en-US" dirty="0"/>
              <a:t>の</a:t>
            </a:r>
            <a:r>
              <a:rPr lang="en-US" altLang="ja-JP" dirty="0"/>
              <a:t>[   ]</a:t>
            </a:r>
            <a:r>
              <a:rPr lang="ja-JP" altLang="en-US" dirty="0"/>
              <a:t>をクリックします。</a:t>
            </a:r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FA0E1824-DF58-42F1-B0B7-C26A252423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4810BE5-3EAD-41A9-A076-6DBDCC41897E}" type="slidenum">
              <a:rPr kumimoji="1" lang="en-US" altLang="ja-JP" sz="1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34" charset="-128"/>
                <a:ea typeface="メイリオ" panose="020B0604030504040204" pitchFamily="34" charset="-128"/>
                <a:cs typeface="+mn-cs"/>
              </a:rPr>
              <a:t>50</a:t>
            </a:fld>
            <a:endParaRPr kumimoji="1" lang="en-US" altLang="ja-JP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34" charset="-128"/>
              <a:ea typeface="メイリオ" panose="020B0604030504040204" pitchFamily="34" charset="-128"/>
              <a:cs typeface="+mn-cs"/>
            </a:endParaRPr>
          </a:p>
        </p:txBody>
      </p:sp>
      <p:sp>
        <p:nvSpPr>
          <p:cNvPr id="5" name="コンテンツ プレースホルダー 4">
            <a:extLst>
              <a:ext uri="{FF2B5EF4-FFF2-40B4-BE49-F238E27FC236}">
                <a16:creationId xmlns:a16="http://schemas.microsoft.com/office/drawing/2014/main" id="{67F71E97-8BE6-4E0B-8419-B255C3A7A40C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kumimoji="1" lang="ja-JP" altLang="en-US" dirty="0"/>
              <a:t>②作成した</a:t>
            </a:r>
            <a:r>
              <a:rPr kumimoji="1" lang="en-US" altLang="ja-JP" dirty="0"/>
              <a:t>Forms</a:t>
            </a:r>
            <a:r>
              <a:rPr kumimoji="1" lang="ja-JP" altLang="en-US" dirty="0"/>
              <a:t>をクリックします。</a:t>
            </a:r>
          </a:p>
        </p:txBody>
      </p:sp>
      <p:pic>
        <p:nvPicPr>
          <p:cNvPr id="9" name="図 8">
            <a:extLst>
              <a:ext uri="{FF2B5EF4-FFF2-40B4-BE49-F238E27FC236}">
                <a16:creationId xmlns:a16="http://schemas.microsoft.com/office/drawing/2014/main" id="{795CBBD4-DB6A-4E30-AAA6-D298126EB54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82680" y="963252"/>
            <a:ext cx="144016" cy="131601"/>
          </a:xfrm>
          <a:prstGeom prst="rect">
            <a:avLst/>
          </a:prstGeom>
        </p:spPr>
      </p:pic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A2867207-F26F-47BF-8A9C-8A25D568D4E6}"/>
              </a:ext>
            </a:extLst>
          </p:cNvPr>
          <p:cNvSpPr/>
          <p:nvPr/>
        </p:nvSpPr>
        <p:spPr bwMode="auto">
          <a:xfrm>
            <a:off x="5796135" y="3388674"/>
            <a:ext cx="2760035" cy="184341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pic>
        <p:nvPicPr>
          <p:cNvPr id="13" name="図 12" descr="グラフィカル ユーザー インターフェイス, テキスト, アプリケーション&#10;&#10;自動的に生成された説明">
            <a:extLst>
              <a:ext uri="{FF2B5EF4-FFF2-40B4-BE49-F238E27FC236}">
                <a16:creationId xmlns:a16="http://schemas.microsoft.com/office/drawing/2014/main" id="{F0A0EF8E-AB44-4F6B-90A2-C75373B69F1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265" y="2660120"/>
            <a:ext cx="3802710" cy="815411"/>
          </a:xfrm>
          <a:prstGeom prst="rect">
            <a:avLst/>
          </a:prstGeom>
        </p:spPr>
      </p:pic>
      <p:sp>
        <p:nvSpPr>
          <p:cNvPr id="18" name="正方形/長方形 17">
            <a:extLst>
              <a:ext uri="{FF2B5EF4-FFF2-40B4-BE49-F238E27FC236}">
                <a16:creationId xmlns:a16="http://schemas.microsoft.com/office/drawing/2014/main" id="{7DD7CDEC-7008-4ADC-BD7A-C81E4BF47497}"/>
              </a:ext>
            </a:extLst>
          </p:cNvPr>
          <p:cNvSpPr/>
          <p:nvPr/>
        </p:nvSpPr>
        <p:spPr bwMode="auto">
          <a:xfrm>
            <a:off x="4626402" y="3442077"/>
            <a:ext cx="1152127" cy="936105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19" name="正方形/長方形 18">
            <a:extLst>
              <a:ext uri="{FF2B5EF4-FFF2-40B4-BE49-F238E27FC236}">
                <a16:creationId xmlns:a16="http://schemas.microsoft.com/office/drawing/2014/main" id="{61E823F8-BAA7-4055-87F2-1C5E28260CE5}"/>
              </a:ext>
            </a:extLst>
          </p:cNvPr>
          <p:cNvSpPr/>
          <p:nvPr/>
        </p:nvSpPr>
        <p:spPr bwMode="auto">
          <a:xfrm>
            <a:off x="5796136" y="3624451"/>
            <a:ext cx="758412" cy="256349"/>
          </a:xfrm>
          <a:prstGeom prst="rect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20" name="正方形/長方形 19">
            <a:extLst>
              <a:ext uri="{FF2B5EF4-FFF2-40B4-BE49-F238E27FC236}">
                <a16:creationId xmlns:a16="http://schemas.microsoft.com/office/drawing/2014/main" id="{0449F1C9-D1BB-4CD6-AA81-A61C4248A6C8}"/>
              </a:ext>
            </a:extLst>
          </p:cNvPr>
          <p:cNvSpPr/>
          <p:nvPr/>
        </p:nvSpPr>
        <p:spPr bwMode="auto">
          <a:xfrm>
            <a:off x="5804452" y="3212975"/>
            <a:ext cx="1071804" cy="124263"/>
          </a:xfrm>
          <a:prstGeom prst="rect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509421281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図 17" descr="グラフィカル ユーザー インターフェイス, テキスト, アプリケーション, メール&#10;&#10;自動的に生成された説明">
            <a:extLst>
              <a:ext uri="{FF2B5EF4-FFF2-40B4-BE49-F238E27FC236}">
                <a16:creationId xmlns:a16="http://schemas.microsoft.com/office/drawing/2014/main" id="{2A6E4EA0-1989-4C03-B390-B334DB57B8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6" y="2642690"/>
            <a:ext cx="3817951" cy="1486029"/>
          </a:xfrm>
          <a:prstGeom prst="rect">
            <a:avLst/>
          </a:prstGeom>
        </p:spPr>
      </p:pic>
      <p:pic>
        <p:nvPicPr>
          <p:cNvPr id="10" name="図 9" descr="グラフィカル ユーザー インターフェイス, テキスト, アプリケーション&#10;&#10;自動的に生成された説明">
            <a:extLst>
              <a:ext uri="{FF2B5EF4-FFF2-40B4-BE49-F238E27FC236}">
                <a16:creationId xmlns:a16="http://schemas.microsoft.com/office/drawing/2014/main" id="{03C0F63F-6D89-4598-90DB-E598B140FB7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125" y="2642690"/>
            <a:ext cx="3863675" cy="1074513"/>
          </a:xfrm>
          <a:prstGeom prst="rect">
            <a:avLst/>
          </a:prstGeom>
        </p:spPr>
      </p:pic>
      <p:sp>
        <p:nvSpPr>
          <p:cNvPr id="2" name="タイトル 1">
            <a:extLst>
              <a:ext uri="{FF2B5EF4-FFF2-40B4-BE49-F238E27FC236}">
                <a16:creationId xmlns:a16="http://schemas.microsoft.com/office/drawing/2014/main" id="{FFF53DB1-4A6F-4C84-A638-A420A49C3C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sz="2200" dirty="0"/>
              <a:t>Power automate </a:t>
            </a:r>
            <a:r>
              <a:rPr lang="ja-JP" altLang="en-US" sz="2200" dirty="0"/>
              <a:t>インポート </a:t>
            </a:r>
            <a:r>
              <a:rPr lang="en-US" altLang="ja-JP" sz="2200" dirty="0"/>
              <a:t>– </a:t>
            </a:r>
            <a:r>
              <a:rPr lang="ja-JP" altLang="en-US" sz="2200" dirty="0"/>
              <a:t>修正</a:t>
            </a:r>
            <a:r>
              <a:rPr lang="en-US" altLang="ja-JP" sz="2200" dirty="0"/>
              <a:t>(</a:t>
            </a:r>
            <a:r>
              <a:rPr lang="ja-JP" altLang="en-US" sz="2200" dirty="0"/>
              <a:t>応答の詳細を取得する</a:t>
            </a:r>
            <a:r>
              <a:rPr lang="en-US" altLang="ja-JP" sz="2200" dirty="0"/>
              <a:t>)</a:t>
            </a:r>
            <a:endParaRPr kumimoji="1" lang="ja-JP" altLang="en-US" sz="2200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500845B8-1EBE-4F96-B902-2DF7C2C1309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ja-JP" altLang="en-US" dirty="0"/>
              <a:t>③フォーム</a:t>
            </a:r>
            <a:r>
              <a:rPr lang="en-US" altLang="ja-JP" dirty="0"/>
              <a:t>ID</a:t>
            </a:r>
            <a:r>
              <a:rPr lang="ja-JP" altLang="en-US" dirty="0"/>
              <a:t>の</a:t>
            </a:r>
            <a:r>
              <a:rPr lang="en-US" altLang="ja-JP" dirty="0"/>
              <a:t>[   ]</a:t>
            </a:r>
            <a:r>
              <a:rPr lang="ja-JP" altLang="en-US" dirty="0"/>
              <a:t>をクリックします。</a:t>
            </a:r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FA0E1824-DF58-42F1-B0B7-C26A252423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4810BE5-3EAD-41A9-A076-6DBDCC41897E}" type="slidenum">
              <a:rPr kumimoji="1" lang="en-US" altLang="ja-JP" sz="1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34" charset="-128"/>
                <a:ea typeface="メイリオ" panose="020B0604030504040204" pitchFamily="34" charset="-128"/>
                <a:cs typeface="+mn-cs"/>
              </a:rPr>
              <a:t>51</a:t>
            </a:fld>
            <a:endParaRPr kumimoji="1" lang="en-US" altLang="ja-JP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34" charset="-128"/>
              <a:ea typeface="メイリオ" panose="020B0604030504040204" pitchFamily="34" charset="-128"/>
              <a:cs typeface="+mn-cs"/>
            </a:endParaRPr>
          </a:p>
        </p:txBody>
      </p:sp>
      <p:sp>
        <p:nvSpPr>
          <p:cNvPr id="5" name="コンテンツ プレースホルダー 4">
            <a:extLst>
              <a:ext uri="{FF2B5EF4-FFF2-40B4-BE49-F238E27FC236}">
                <a16:creationId xmlns:a16="http://schemas.microsoft.com/office/drawing/2014/main" id="{67F71E97-8BE6-4E0B-8419-B255C3A7A40C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ja-JP" altLang="en-US" dirty="0"/>
              <a:t>④</a:t>
            </a:r>
            <a:r>
              <a:rPr kumimoji="1" lang="ja-JP" altLang="en-US" dirty="0"/>
              <a:t>作成した</a:t>
            </a:r>
            <a:r>
              <a:rPr kumimoji="1" lang="en-US" altLang="ja-JP" dirty="0"/>
              <a:t>Forms</a:t>
            </a:r>
            <a:r>
              <a:rPr kumimoji="1" lang="ja-JP" altLang="en-US" dirty="0"/>
              <a:t>をクリックします。</a:t>
            </a:r>
          </a:p>
        </p:txBody>
      </p:sp>
      <p:pic>
        <p:nvPicPr>
          <p:cNvPr id="9" name="図 8">
            <a:extLst>
              <a:ext uri="{FF2B5EF4-FFF2-40B4-BE49-F238E27FC236}">
                <a16:creationId xmlns:a16="http://schemas.microsoft.com/office/drawing/2014/main" id="{795CBBD4-DB6A-4E30-AAA6-D298126EB54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82680" y="963252"/>
            <a:ext cx="144016" cy="131601"/>
          </a:xfrm>
          <a:prstGeom prst="rect">
            <a:avLst/>
          </a:prstGeom>
        </p:spPr>
      </p:pic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C47F052A-FAD2-4F7E-ABF2-C9A252932AFB}"/>
              </a:ext>
            </a:extLst>
          </p:cNvPr>
          <p:cNvSpPr/>
          <p:nvPr/>
        </p:nvSpPr>
        <p:spPr bwMode="auto">
          <a:xfrm>
            <a:off x="3707904" y="3137608"/>
            <a:ext cx="208406" cy="173712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A2867207-F26F-47BF-8A9C-8A25D568D4E6}"/>
              </a:ext>
            </a:extLst>
          </p:cNvPr>
          <p:cNvSpPr/>
          <p:nvPr/>
        </p:nvSpPr>
        <p:spPr bwMode="auto">
          <a:xfrm>
            <a:off x="5702426" y="3342144"/>
            <a:ext cx="2785700" cy="166504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19" name="正方形/長方形 18">
            <a:extLst>
              <a:ext uri="{FF2B5EF4-FFF2-40B4-BE49-F238E27FC236}">
                <a16:creationId xmlns:a16="http://schemas.microsoft.com/office/drawing/2014/main" id="{E1D10CBE-83CF-4BEB-95FC-35AA3DC457D1}"/>
              </a:ext>
            </a:extLst>
          </p:cNvPr>
          <p:cNvSpPr/>
          <p:nvPr/>
        </p:nvSpPr>
        <p:spPr bwMode="auto">
          <a:xfrm>
            <a:off x="4788026" y="3671519"/>
            <a:ext cx="914400" cy="914400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20" name="正方形/長方形 19">
            <a:extLst>
              <a:ext uri="{FF2B5EF4-FFF2-40B4-BE49-F238E27FC236}">
                <a16:creationId xmlns:a16="http://schemas.microsoft.com/office/drawing/2014/main" id="{F5A4FB11-E682-495B-B3B5-8F5BEE3464BD}"/>
              </a:ext>
            </a:extLst>
          </p:cNvPr>
          <p:cNvSpPr/>
          <p:nvPr/>
        </p:nvSpPr>
        <p:spPr bwMode="auto">
          <a:xfrm>
            <a:off x="5724128" y="3573016"/>
            <a:ext cx="2664296" cy="288032"/>
          </a:xfrm>
          <a:prstGeom prst="rect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21" name="正方形/長方形 20">
            <a:extLst>
              <a:ext uri="{FF2B5EF4-FFF2-40B4-BE49-F238E27FC236}">
                <a16:creationId xmlns:a16="http://schemas.microsoft.com/office/drawing/2014/main" id="{E2B95008-BE9C-4725-BDB9-67264477BBD5}"/>
              </a:ext>
            </a:extLst>
          </p:cNvPr>
          <p:cNvSpPr/>
          <p:nvPr/>
        </p:nvSpPr>
        <p:spPr bwMode="auto">
          <a:xfrm>
            <a:off x="5702426" y="3240546"/>
            <a:ext cx="1101822" cy="64799"/>
          </a:xfrm>
          <a:prstGeom prst="rect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001195071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図 12" descr="グラフィカル ユーザー インターフェイス, テキスト, アプリケーション&#10;&#10;自動的に生成された説明">
            <a:extLst>
              <a:ext uri="{FF2B5EF4-FFF2-40B4-BE49-F238E27FC236}">
                <a16:creationId xmlns:a16="http://schemas.microsoft.com/office/drawing/2014/main" id="{794A7DC7-2B25-48DB-BAE1-56BC5F16D5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0196" y="1555479"/>
            <a:ext cx="3817951" cy="2453853"/>
          </a:xfrm>
          <a:prstGeom prst="rect">
            <a:avLst/>
          </a:prstGeom>
        </p:spPr>
      </p:pic>
      <p:pic>
        <p:nvPicPr>
          <p:cNvPr id="7" name="図 6" descr="グラフィカル ユーザー インターフェイス, テキスト, アプリケーション, メール&#10;&#10;自動的に生成された説明">
            <a:extLst>
              <a:ext uri="{FF2B5EF4-FFF2-40B4-BE49-F238E27FC236}">
                <a16:creationId xmlns:a16="http://schemas.microsoft.com/office/drawing/2014/main" id="{48686176-1008-447B-8A33-FE834B7C23D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1" y="2606174"/>
            <a:ext cx="4283541" cy="1830937"/>
          </a:xfrm>
          <a:prstGeom prst="rect">
            <a:avLst/>
          </a:prstGeom>
        </p:spPr>
      </p:pic>
      <p:sp>
        <p:nvSpPr>
          <p:cNvPr id="2" name="タイトル 1">
            <a:extLst>
              <a:ext uri="{FF2B5EF4-FFF2-40B4-BE49-F238E27FC236}">
                <a16:creationId xmlns:a16="http://schemas.microsoft.com/office/drawing/2014/main" id="{FFF53DB1-4A6F-4C84-A638-A420A49C3C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sz="1400" dirty="0"/>
              <a:t>Power automate </a:t>
            </a:r>
            <a:r>
              <a:rPr lang="ja-JP" altLang="en-US" sz="1400" dirty="0"/>
              <a:t>インポート </a:t>
            </a:r>
            <a:r>
              <a:rPr lang="en-US" altLang="ja-JP" sz="1400" dirty="0"/>
              <a:t>– </a:t>
            </a:r>
            <a:r>
              <a:rPr lang="ja-JP" altLang="en-US" sz="1400" dirty="0"/>
              <a:t>修正</a:t>
            </a:r>
            <a:r>
              <a:rPr lang="en-US" altLang="ja-JP" sz="1400" dirty="0"/>
              <a:t>(</a:t>
            </a:r>
            <a:r>
              <a:rPr lang="ja-JP" altLang="en-US" sz="1400" dirty="0"/>
              <a:t>複数の項目を取得</a:t>
            </a:r>
            <a:r>
              <a:rPr lang="en-US" altLang="ja-JP" sz="1400" dirty="0"/>
              <a:t>-</a:t>
            </a:r>
            <a:r>
              <a:rPr lang="ja-JP" altLang="en-US" sz="1400" dirty="0"/>
              <a:t>教員用休暇申請（教員データ管理用</a:t>
            </a:r>
            <a:r>
              <a:rPr lang="en-US" altLang="ja-JP" sz="1400" dirty="0"/>
              <a:t>))</a:t>
            </a:r>
            <a:endParaRPr kumimoji="1" lang="ja-JP" altLang="en-US" sz="1400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500845B8-1EBE-4F96-B902-2DF7C2C1309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ja-JP" altLang="en-US" dirty="0"/>
              <a:t>⑤サイトのアドレス</a:t>
            </a:r>
            <a:r>
              <a:rPr lang="en-US" altLang="ja-JP" dirty="0"/>
              <a:t>,</a:t>
            </a:r>
            <a:r>
              <a:rPr lang="ja-JP" altLang="en-US" dirty="0"/>
              <a:t>リスト名の</a:t>
            </a:r>
            <a:r>
              <a:rPr lang="en-US" altLang="ja-JP" dirty="0"/>
              <a:t>[   ]</a:t>
            </a:r>
            <a:r>
              <a:rPr lang="ja-JP" altLang="en-US" dirty="0"/>
              <a:t>をクリックします。</a:t>
            </a:r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FA0E1824-DF58-42F1-B0B7-C26A252423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4810BE5-3EAD-41A9-A076-6DBDCC41897E}" type="slidenum">
              <a:rPr kumimoji="1" lang="en-US" altLang="ja-JP" sz="1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34" charset="-128"/>
                <a:ea typeface="メイリオ" panose="020B0604030504040204" pitchFamily="34" charset="-128"/>
                <a:cs typeface="+mn-cs"/>
              </a:rPr>
              <a:t>52</a:t>
            </a:fld>
            <a:endParaRPr kumimoji="1" lang="en-US" altLang="ja-JP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34" charset="-128"/>
              <a:ea typeface="メイリオ" panose="020B0604030504040204" pitchFamily="34" charset="-128"/>
              <a:cs typeface="+mn-cs"/>
            </a:endParaRPr>
          </a:p>
        </p:txBody>
      </p:sp>
      <p:sp>
        <p:nvSpPr>
          <p:cNvPr id="5" name="コンテンツ プレースホルダー 4">
            <a:extLst>
              <a:ext uri="{FF2B5EF4-FFF2-40B4-BE49-F238E27FC236}">
                <a16:creationId xmlns:a16="http://schemas.microsoft.com/office/drawing/2014/main" id="{67F71E97-8BE6-4E0B-8419-B255C3A7A40C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kumimoji="1" lang="ja-JP" altLang="en-US" dirty="0"/>
              <a:t>⑥作成した</a:t>
            </a:r>
            <a:r>
              <a:rPr kumimoji="1" lang="en-US" altLang="ja-JP" dirty="0"/>
              <a:t>Forms</a:t>
            </a:r>
            <a:r>
              <a:rPr kumimoji="1" lang="ja-JP" altLang="en-US" dirty="0"/>
              <a:t>をクリックします。リスト名を</a:t>
            </a:r>
            <a:r>
              <a:rPr lang="ja-JP" altLang="en-US" dirty="0"/>
              <a:t>「教員用休暇申請</a:t>
            </a:r>
            <a:r>
              <a:rPr lang="en-US" altLang="ja-JP" dirty="0"/>
              <a:t>(</a:t>
            </a:r>
            <a:r>
              <a:rPr lang="ja-JP" altLang="en-US" dirty="0"/>
              <a:t>教員データ管理用</a:t>
            </a:r>
            <a:r>
              <a:rPr lang="en-US" altLang="ja-JP" dirty="0"/>
              <a:t>)</a:t>
            </a:r>
            <a:r>
              <a:rPr lang="ja-JP" altLang="en-US" dirty="0"/>
              <a:t>」に設定します。</a:t>
            </a:r>
            <a:endParaRPr kumimoji="1" lang="ja-JP" altLang="en-US" dirty="0"/>
          </a:p>
        </p:txBody>
      </p:sp>
      <p:pic>
        <p:nvPicPr>
          <p:cNvPr id="9" name="図 8">
            <a:extLst>
              <a:ext uri="{FF2B5EF4-FFF2-40B4-BE49-F238E27FC236}">
                <a16:creationId xmlns:a16="http://schemas.microsoft.com/office/drawing/2014/main" id="{795CBBD4-DB6A-4E30-AAA6-D298126EB54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43808" y="980728"/>
            <a:ext cx="144016" cy="131601"/>
          </a:xfrm>
          <a:prstGeom prst="rect">
            <a:avLst/>
          </a:prstGeom>
        </p:spPr>
      </p:pic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C47F052A-FAD2-4F7E-ABF2-C9A252932AFB}"/>
              </a:ext>
            </a:extLst>
          </p:cNvPr>
          <p:cNvSpPr/>
          <p:nvPr/>
        </p:nvSpPr>
        <p:spPr bwMode="auto">
          <a:xfrm>
            <a:off x="4010597" y="2996952"/>
            <a:ext cx="208406" cy="173712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A2867207-F26F-47BF-8A9C-8A25D568D4E6}"/>
              </a:ext>
            </a:extLst>
          </p:cNvPr>
          <p:cNvSpPr/>
          <p:nvPr/>
        </p:nvSpPr>
        <p:spPr bwMode="auto">
          <a:xfrm>
            <a:off x="5823830" y="2735356"/>
            <a:ext cx="2785700" cy="166504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19" name="正方形/長方形 18">
            <a:extLst>
              <a:ext uri="{FF2B5EF4-FFF2-40B4-BE49-F238E27FC236}">
                <a16:creationId xmlns:a16="http://schemas.microsoft.com/office/drawing/2014/main" id="{E1D10CBE-83CF-4BEB-95FC-35AA3DC457D1}"/>
              </a:ext>
            </a:extLst>
          </p:cNvPr>
          <p:cNvSpPr/>
          <p:nvPr/>
        </p:nvSpPr>
        <p:spPr bwMode="auto">
          <a:xfrm>
            <a:off x="4870196" y="3298106"/>
            <a:ext cx="914400" cy="914400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20" name="正方形/長方形 19">
            <a:extLst>
              <a:ext uri="{FF2B5EF4-FFF2-40B4-BE49-F238E27FC236}">
                <a16:creationId xmlns:a16="http://schemas.microsoft.com/office/drawing/2014/main" id="{F5A4FB11-E682-495B-B3B5-8F5BEE3464BD}"/>
              </a:ext>
            </a:extLst>
          </p:cNvPr>
          <p:cNvSpPr/>
          <p:nvPr/>
        </p:nvSpPr>
        <p:spPr bwMode="auto">
          <a:xfrm>
            <a:off x="5812370" y="2939792"/>
            <a:ext cx="2664296" cy="849248"/>
          </a:xfrm>
          <a:prstGeom prst="rect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21" name="正方形/長方形 20">
            <a:extLst>
              <a:ext uri="{FF2B5EF4-FFF2-40B4-BE49-F238E27FC236}">
                <a16:creationId xmlns:a16="http://schemas.microsoft.com/office/drawing/2014/main" id="{E2B95008-BE9C-4725-BDB9-67264477BBD5}"/>
              </a:ext>
            </a:extLst>
          </p:cNvPr>
          <p:cNvSpPr/>
          <p:nvPr/>
        </p:nvSpPr>
        <p:spPr bwMode="auto">
          <a:xfrm>
            <a:off x="5831688" y="2060848"/>
            <a:ext cx="2556735" cy="597387"/>
          </a:xfrm>
          <a:prstGeom prst="rect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1546ACDD-50AB-4B4F-A3C8-38DC007FDDB2}"/>
              </a:ext>
            </a:extLst>
          </p:cNvPr>
          <p:cNvSpPr/>
          <p:nvPr/>
        </p:nvSpPr>
        <p:spPr bwMode="auto">
          <a:xfrm>
            <a:off x="4018217" y="3272945"/>
            <a:ext cx="208406" cy="184183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pic>
        <p:nvPicPr>
          <p:cNvPr id="15" name="図 14" descr="グラフィカル ユーザー インターフェイス, テキスト, アプリケーション, メール&#10;&#10;自動的に生成された説明">
            <a:extLst>
              <a:ext uri="{FF2B5EF4-FFF2-40B4-BE49-F238E27FC236}">
                <a16:creationId xmlns:a16="http://schemas.microsoft.com/office/drawing/2014/main" id="{43533F3A-9772-492C-B273-A6EC9887364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1321" y="4142986"/>
            <a:ext cx="3833192" cy="1775614"/>
          </a:xfrm>
          <a:prstGeom prst="rect">
            <a:avLst/>
          </a:prstGeom>
        </p:spPr>
      </p:pic>
      <p:sp>
        <p:nvSpPr>
          <p:cNvPr id="22" name="正方形/長方形 21">
            <a:extLst>
              <a:ext uri="{FF2B5EF4-FFF2-40B4-BE49-F238E27FC236}">
                <a16:creationId xmlns:a16="http://schemas.microsoft.com/office/drawing/2014/main" id="{A61B1B85-5F99-4396-A90D-A17A3EBF659C}"/>
              </a:ext>
            </a:extLst>
          </p:cNvPr>
          <p:cNvSpPr/>
          <p:nvPr/>
        </p:nvSpPr>
        <p:spPr bwMode="auto">
          <a:xfrm>
            <a:off x="5717205" y="5434278"/>
            <a:ext cx="2785700" cy="166504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631982037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FF53DB1-4A6F-4C84-A638-A420A49C3C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sz="1400" dirty="0"/>
              <a:t>Power automate </a:t>
            </a:r>
            <a:r>
              <a:rPr lang="ja-JP" altLang="en-US" sz="1400" dirty="0"/>
              <a:t>インポート </a:t>
            </a:r>
            <a:r>
              <a:rPr lang="en-US" altLang="ja-JP" sz="1400" dirty="0"/>
              <a:t>– </a:t>
            </a:r>
            <a:r>
              <a:rPr lang="ja-JP" altLang="en-US" sz="1400" dirty="0"/>
              <a:t>修正</a:t>
            </a:r>
            <a:r>
              <a:rPr lang="en-US" altLang="ja-JP" sz="1400" dirty="0"/>
              <a:t>(</a:t>
            </a:r>
            <a:r>
              <a:rPr lang="ja-JP" altLang="en-US" sz="1400" dirty="0"/>
              <a:t>項目の取得</a:t>
            </a:r>
            <a:r>
              <a:rPr lang="en-US" altLang="ja-JP" sz="1400" dirty="0"/>
              <a:t>-</a:t>
            </a:r>
            <a:r>
              <a:rPr lang="ja-JP" altLang="en-US" sz="1400" dirty="0"/>
              <a:t>教員用休暇申請（教員データ管理用</a:t>
            </a:r>
            <a:r>
              <a:rPr lang="en-US" altLang="ja-JP" sz="1400" dirty="0"/>
              <a:t>))</a:t>
            </a:r>
            <a:endParaRPr kumimoji="1" lang="ja-JP" altLang="en-US" sz="1400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500845B8-1EBE-4F96-B902-2DF7C2C1309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ja-JP" altLang="en-US" dirty="0"/>
              <a:t>⑦サイトのアドレス</a:t>
            </a:r>
            <a:r>
              <a:rPr lang="en-US" altLang="ja-JP" dirty="0"/>
              <a:t>,</a:t>
            </a:r>
            <a:r>
              <a:rPr lang="ja-JP" altLang="en-US" dirty="0"/>
              <a:t>リスト名の</a:t>
            </a:r>
            <a:r>
              <a:rPr lang="en-US" altLang="ja-JP" dirty="0"/>
              <a:t>[   ]</a:t>
            </a:r>
            <a:r>
              <a:rPr lang="ja-JP" altLang="en-US" dirty="0"/>
              <a:t>をクリックします。</a:t>
            </a:r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FA0E1824-DF58-42F1-B0B7-C26A252423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4810BE5-3EAD-41A9-A076-6DBDCC41897E}" type="slidenum">
              <a:rPr kumimoji="1" lang="en-US" altLang="ja-JP" sz="1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34" charset="-128"/>
                <a:ea typeface="メイリオ" panose="020B0604030504040204" pitchFamily="34" charset="-128"/>
                <a:cs typeface="+mn-cs"/>
              </a:rPr>
              <a:t>53</a:t>
            </a:fld>
            <a:endParaRPr kumimoji="1" lang="en-US" altLang="ja-JP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34" charset="-128"/>
              <a:ea typeface="メイリオ" panose="020B0604030504040204" pitchFamily="34" charset="-128"/>
              <a:cs typeface="+mn-cs"/>
            </a:endParaRPr>
          </a:p>
        </p:txBody>
      </p:sp>
      <p:sp>
        <p:nvSpPr>
          <p:cNvPr id="5" name="コンテンツ プレースホルダー 4">
            <a:extLst>
              <a:ext uri="{FF2B5EF4-FFF2-40B4-BE49-F238E27FC236}">
                <a16:creationId xmlns:a16="http://schemas.microsoft.com/office/drawing/2014/main" id="{67F71E97-8BE6-4E0B-8419-B255C3A7A40C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kumimoji="1" lang="ja-JP" altLang="en-US" dirty="0"/>
              <a:t>⑧サイトのアドレスには作成した</a:t>
            </a:r>
            <a:r>
              <a:rPr kumimoji="1" lang="en-US" altLang="ja-JP" dirty="0"/>
              <a:t>Forms</a:t>
            </a:r>
            <a:r>
              <a:rPr kumimoji="1" lang="ja-JP" altLang="en-US" dirty="0"/>
              <a:t>をクリックします。リスト名を</a:t>
            </a:r>
            <a:r>
              <a:rPr lang="ja-JP" altLang="en-US" dirty="0"/>
              <a:t>「教員用休暇申請</a:t>
            </a:r>
            <a:r>
              <a:rPr lang="en-US" altLang="ja-JP" dirty="0"/>
              <a:t>(</a:t>
            </a:r>
            <a:r>
              <a:rPr lang="ja-JP" altLang="en-US" dirty="0"/>
              <a:t>教員データ管理用</a:t>
            </a:r>
            <a:r>
              <a:rPr lang="en-US" altLang="ja-JP" dirty="0"/>
              <a:t>)</a:t>
            </a:r>
            <a:r>
              <a:rPr lang="ja-JP" altLang="en-US" dirty="0"/>
              <a:t>」に設定します。</a:t>
            </a:r>
            <a:endParaRPr kumimoji="1" lang="ja-JP" altLang="en-US" dirty="0"/>
          </a:p>
        </p:txBody>
      </p:sp>
      <p:pic>
        <p:nvPicPr>
          <p:cNvPr id="9" name="図 8">
            <a:extLst>
              <a:ext uri="{FF2B5EF4-FFF2-40B4-BE49-F238E27FC236}">
                <a16:creationId xmlns:a16="http://schemas.microsoft.com/office/drawing/2014/main" id="{795CBBD4-DB6A-4E30-AAA6-D298126EB5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43808" y="980728"/>
            <a:ext cx="144016" cy="131601"/>
          </a:xfrm>
          <a:prstGeom prst="rect">
            <a:avLst/>
          </a:prstGeom>
        </p:spPr>
      </p:pic>
      <p:sp>
        <p:nvSpPr>
          <p:cNvPr id="19" name="正方形/長方形 18">
            <a:extLst>
              <a:ext uri="{FF2B5EF4-FFF2-40B4-BE49-F238E27FC236}">
                <a16:creationId xmlns:a16="http://schemas.microsoft.com/office/drawing/2014/main" id="{E1D10CBE-83CF-4BEB-95FC-35AA3DC457D1}"/>
              </a:ext>
            </a:extLst>
          </p:cNvPr>
          <p:cNvSpPr/>
          <p:nvPr/>
        </p:nvSpPr>
        <p:spPr bwMode="auto">
          <a:xfrm>
            <a:off x="4870196" y="3298106"/>
            <a:ext cx="914400" cy="914400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pic>
        <p:nvPicPr>
          <p:cNvPr id="8" name="図 7" descr="グラフィカル ユーザー インターフェイス, アプリケーション&#10;&#10;自動的に生成された説明">
            <a:extLst>
              <a:ext uri="{FF2B5EF4-FFF2-40B4-BE49-F238E27FC236}">
                <a16:creationId xmlns:a16="http://schemas.microsoft.com/office/drawing/2014/main" id="{9736E04A-F6C3-4E98-9C52-416449F58E3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223" y="1721055"/>
            <a:ext cx="4168501" cy="3878916"/>
          </a:xfrm>
          <a:prstGeom prst="rect">
            <a:avLst/>
          </a:prstGeom>
        </p:spPr>
      </p:pic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1546ACDD-50AB-4B4F-A3C8-38DC007FDDB2}"/>
              </a:ext>
            </a:extLst>
          </p:cNvPr>
          <p:cNvSpPr/>
          <p:nvPr/>
        </p:nvSpPr>
        <p:spPr bwMode="auto">
          <a:xfrm>
            <a:off x="4010597" y="3654414"/>
            <a:ext cx="208406" cy="184183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C47F052A-FAD2-4F7E-ABF2-C9A252932AFB}"/>
              </a:ext>
            </a:extLst>
          </p:cNvPr>
          <p:cNvSpPr/>
          <p:nvPr/>
        </p:nvSpPr>
        <p:spPr bwMode="auto">
          <a:xfrm>
            <a:off x="4010597" y="3429000"/>
            <a:ext cx="208406" cy="173712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pic>
        <p:nvPicPr>
          <p:cNvPr id="18" name="図 17" descr="グラフィカル ユーザー インターフェイス, アプリケーション&#10;&#10;自動的に生成された説明">
            <a:extLst>
              <a:ext uri="{FF2B5EF4-FFF2-40B4-BE49-F238E27FC236}">
                <a16:creationId xmlns:a16="http://schemas.microsoft.com/office/drawing/2014/main" id="{2D93ED63-2A45-418E-8C58-2D915BF2462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6" y="1735831"/>
            <a:ext cx="4229467" cy="4038950"/>
          </a:xfrm>
          <a:prstGeom prst="rect">
            <a:avLst/>
          </a:prstGeom>
        </p:spPr>
      </p:pic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A2867207-F26F-47BF-8A9C-8A25D568D4E6}"/>
              </a:ext>
            </a:extLst>
          </p:cNvPr>
          <p:cNvSpPr/>
          <p:nvPr/>
        </p:nvSpPr>
        <p:spPr bwMode="auto">
          <a:xfrm>
            <a:off x="5902447" y="3418959"/>
            <a:ext cx="2785700" cy="282631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22" name="正方形/長方形 21">
            <a:extLst>
              <a:ext uri="{FF2B5EF4-FFF2-40B4-BE49-F238E27FC236}">
                <a16:creationId xmlns:a16="http://schemas.microsoft.com/office/drawing/2014/main" id="{A61B1B85-5F99-4396-A90D-A17A3EBF659C}"/>
              </a:ext>
            </a:extLst>
          </p:cNvPr>
          <p:cNvSpPr/>
          <p:nvPr/>
        </p:nvSpPr>
        <p:spPr bwMode="auto">
          <a:xfrm>
            <a:off x="5902447" y="3770308"/>
            <a:ext cx="2761664" cy="162748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912407121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図 13" descr="グラフィカル ユーザー インターフェイス, テキスト, アプリケーション, メール&#10;&#10;自動的に生成された説明">
            <a:extLst>
              <a:ext uri="{FF2B5EF4-FFF2-40B4-BE49-F238E27FC236}">
                <a16:creationId xmlns:a16="http://schemas.microsoft.com/office/drawing/2014/main" id="{767E1633-FCE0-49E8-90DD-126B4448C4A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2367" y="2214209"/>
            <a:ext cx="3817951" cy="1790855"/>
          </a:xfrm>
          <a:prstGeom prst="rect">
            <a:avLst/>
          </a:prstGeom>
        </p:spPr>
      </p:pic>
      <p:sp>
        <p:nvSpPr>
          <p:cNvPr id="2" name="タイトル 1">
            <a:extLst>
              <a:ext uri="{FF2B5EF4-FFF2-40B4-BE49-F238E27FC236}">
                <a16:creationId xmlns:a16="http://schemas.microsoft.com/office/drawing/2014/main" id="{FFF53DB1-4A6F-4C84-A638-A420A49C3C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sz="1600" dirty="0"/>
              <a:t>Power automate </a:t>
            </a:r>
            <a:r>
              <a:rPr lang="ja-JP" altLang="en-US" sz="1600" dirty="0"/>
              <a:t>インポート </a:t>
            </a:r>
            <a:r>
              <a:rPr lang="en-US" altLang="ja-JP" sz="1600" dirty="0"/>
              <a:t>– </a:t>
            </a:r>
            <a:r>
              <a:rPr lang="ja-JP" altLang="en-US" sz="1600" dirty="0"/>
              <a:t>修正</a:t>
            </a:r>
            <a:r>
              <a:rPr lang="en-US" altLang="ja-JP" sz="1600" dirty="0"/>
              <a:t>(</a:t>
            </a:r>
            <a:r>
              <a:rPr lang="ja-JP" altLang="en-US" sz="1600" dirty="0"/>
              <a:t>複数の項目を取得</a:t>
            </a:r>
            <a:r>
              <a:rPr lang="en-US" altLang="ja-JP" sz="1600" dirty="0"/>
              <a:t>5-</a:t>
            </a:r>
            <a:r>
              <a:rPr lang="ja-JP" altLang="en-US" sz="1600" dirty="0"/>
              <a:t>担当者一覧（庶務係</a:t>
            </a:r>
            <a:r>
              <a:rPr lang="en-US" altLang="ja-JP" sz="1600" dirty="0"/>
              <a:t>))</a:t>
            </a:r>
            <a:endParaRPr kumimoji="1" lang="ja-JP" altLang="en-US" sz="1600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500845B8-1EBE-4F96-B902-2DF7C2C1309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ja-JP" altLang="en-US" dirty="0"/>
              <a:t>⑨サイトのアドレス</a:t>
            </a:r>
            <a:r>
              <a:rPr lang="en-US" altLang="ja-JP" dirty="0"/>
              <a:t>,</a:t>
            </a:r>
            <a:r>
              <a:rPr lang="ja-JP" altLang="en-US" dirty="0"/>
              <a:t>リスト名の</a:t>
            </a:r>
            <a:r>
              <a:rPr lang="en-US" altLang="ja-JP" dirty="0"/>
              <a:t>[   ]</a:t>
            </a:r>
            <a:r>
              <a:rPr lang="ja-JP" altLang="en-US" dirty="0"/>
              <a:t>をクリックします。</a:t>
            </a:r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FA0E1824-DF58-42F1-B0B7-C26A252423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4810BE5-3EAD-41A9-A076-6DBDCC41897E}" type="slidenum">
              <a:rPr kumimoji="1" lang="en-US" altLang="ja-JP" sz="1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34" charset="-128"/>
                <a:ea typeface="メイリオ" panose="020B0604030504040204" pitchFamily="34" charset="-128"/>
                <a:cs typeface="+mn-cs"/>
              </a:rPr>
              <a:t>54</a:t>
            </a:fld>
            <a:endParaRPr kumimoji="1" lang="en-US" altLang="ja-JP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34" charset="-128"/>
              <a:ea typeface="メイリオ" panose="020B0604030504040204" pitchFamily="34" charset="-128"/>
              <a:cs typeface="+mn-cs"/>
            </a:endParaRPr>
          </a:p>
        </p:txBody>
      </p:sp>
      <p:sp>
        <p:nvSpPr>
          <p:cNvPr id="5" name="コンテンツ プレースホルダー 4">
            <a:extLst>
              <a:ext uri="{FF2B5EF4-FFF2-40B4-BE49-F238E27FC236}">
                <a16:creationId xmlns:a16="http://schemas.microsoft.com/office/drawing/2014/main" id="{67F71E97-8BE6-4E0B-8419-B255C3A7A40C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kumimoji="1" lang="ja-JP" altLang="en-US" dirty="0"/>
              <a:t>⑩作成した</a:t>
            </a:r>
            <a:r>
              <a:rPr kumimoji="1" lang="en-US" altLang="ja-JP" dirty="0"/>
              <a:t>Forms</a:t>
            </a:r>
            <a:r>
              <a:rPr kumimoji="1" lang="ja-JP" altLang="en-US" dirty="0"/>
              <a:t>をクリックします。</a:t>
            </a:r>
            <a:endParaRPr kumimoji="1" lang="en-US" altLang="ja-JP" dirty="0"/>
          </a:p>
          <a:p>
            <a:r>
              <a:rPr lang="ja-JP" altLang="en-US" dirty="0"/>
              <a:t>サイトのアドレスを変更すると、リスト名が文字列になるので、</a:t>
            </a:r>
            <a:r>
              <a:rPr kumimoji="1" lang="ja-JP" altLang="en-US" dirty="0"/>
              <a:t>リスト名を</a:t>
            </a:r>
            <a:r>
              <a:rPr lang="ja-JP" altLang="en-US" dirty="0"/>
              <a:t>「担当者一覧」に設定します。</a:t>
            </a:r>
            <a:endParaRPr kumimoji="1" lang="ja-JP" altLang="en-US" dirty="0"/>
          </a:p>
        </p:txBody>
      </p:sp>
      <p:pic>
        <p:nvPicPr>
          <p:cNvPr id="9" name="図 8">
            <a:extLst>
              <a:ext uri="{FF2B5EF4-FFF2-40B4-BE49-F238E27FC236}">
                <a16:creationId xmlns:a16="http://schemas.microsoft.com/office/drawing/2014/main" id="{795CBBD4-DB6A-4E30-AAA6-D298126EB54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43808" y="980728"/>
            <a:ext cx="144016" cy="131601"/>
          </a:xfrm>
          <a:prstGeom prst="rect">
            <a:avLst/>
          </a:prstGeom>
        </p:spPr>
      </p:pic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A2867207-F26F-47BF-8A9C-8A25D568D4E6}"/>
              </a:ext>
            </a:extLst>
          </p:cNvPr>
          <p:cNvSpPr/>
          <p:nvPr/>
        </p:nvSpPr>
        <p:spPr bwMode="auto">
          <a:xfrm>
            <a:off x="5890756" y="2974464"/>
            <a:ext cx="2785700" cy="166504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19" name="正方形/長方形 18">
            <a:extLst>
              <a:ext uri="{FF2B5EF4-FFF2-40B4-BE49-F238E27FC236}">
                <a16:creationId xmlns:a16="http://schemas.microsoft.com/office/drawing/2014/main" id="{E1D10CBE-83CF-4BEB-95FC-35AA3DC457D1}"/>
              </a:ext>
            </a:extLst>
          </p:cNvPr>
          <p:cNvSpPr/>
          <p:nvPr/>
        </p:nvSpPr>
        <p:spPr bwMode="auto">
          <a:xfrm>
            <a:off x="4870196" y="3298106"/>
            <a:ext cx="914400" cy="914400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pic>
        <p:nvPicPr>
          <p:cNvPr id="8" name="図 7" descr="グラフィカル ユーザー インターフェイス, テキスト, アプリケーション, メール&#10;&#10;自動的に生成された説明">
            <a:extLst>
              <a:ext uri="{FF2B5EF4-FFF2-40B4-BE49-F238E27FC236}">
                <a16:creationId xmlns:a16="http://schemas.microsoft.com/office/drawing/2014/main" id="{A179E1E0-935A-45F9-AD32-E3CD6F9E9F3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992" y="2173460"/>
            <a:ext cx="3840813" cy="1615580"/>
          </a:xfrm>
          <a:prstGeom prst="rect">
            <a:avLst/>
          </a:prstGeom>
        </p:spPr>
      </p:pic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C47F052A-FAD2-4F7E-ABF2-C9A252932AFB}"/>
              </a:ext>
            </a:extLst>
          </p:cNvPr>
          <p:cNvSpPr/>
          <p:nvPr/>
        </p:nvSpPr>
        <p:spPr bwMode="auto">
          <a:xfrm>
            <a:off x="3906394" y="2519975"/>
            <a:ext cx="208406" cy="173712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1546ACDD-50AB-4B4F-A3C8-38DC007FDDB2}"/>
              </a:ext>
            </a:extLst>
          </p:cNvPr>
          <p:cNvSpPr/>
          <p:nvPr/>
        </p:nvSpPr>
        <p:spPr bwMode="auto">
          <a:xfrm>
            <a:off x="5862212" y="2568140"/>
            <a:ext cx="2785699" cy="334432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049856595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図 12" descr="グラフィカル ユーザー インターフェイス, テキスト, アプリケーション, メール&#10;&#10;自動的に生成された説明">
            <a:extLst>
              <a:ext uri="{FF2B5EF4-FFF2-40B4-BE49-F238E27FC236}">
                <a16:creationId xmlns:a16="http://schemas.microsoft.com/office/drawing/2014/main" id="{FE8F4621-3F9D-48DD-BCC8-2E99C7F567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9780" y="1726043"/>
            <a:ext cx="4244708" cy="2415749"/>
          </a:xfrm>
          <a:prstGeom prst="rect">
            <a:avLst/>
          </a:prstGeom>
        </p:spPr>
      </p:pic>
      <p:pic>
        <p:nvPicPr>
          <p:cNvPr id="7" name="図 6" descr="グラフィカル ユーザー インターフェイス, テキスト, アプリケーション, メール&#10;&#10;自動的に生成された説明">
            <a:extLst>
              <a:ext uri="{FF2B5EF4-FFF2-40B4-BE49-F238E27FC236}">
                <a16:creationId xmlns:a16="http://schemas.microsoft.com/office/drawing/2014/main" id="{EAD9657C-ED07-4B49-9084-32EE89EFDD9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223" y="1740421"/>
            <a:ext cx="4259949" cy="2324301"/>
          </a:xfrm>
          <a:prstGeom prst="rect">
            <a:avLst/>
          </a:prstGeom>
        </p:spPr>
      </p:pic>
      <p:sp>
        <p:nvSpPr>
          <p:cNvPr id="2" name="タイトル 1">
            <a:extLst>
              <a:ext uri="{FF2B5EF4-FFF2-40B4-BE49-F238E27FC236}">
                <a16:creationId xmlns:a16="http://schemas.microsoft.com/office/drawing/2014/main" id="{FFF53DB1-4A6F-4C84-A638-A420A49C3C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sz="1600" dirty="0"/>
              <a:t>Power automate </a:t>
            </a:r>
            <a:r>
              <a:rPr lang="ja-JP" altLang="en-US" sz="1600" dirty="0"/>
              <a:t>インポート </a:t>
            </a:r>
            <a:r>
              <a:rPr lang="en-US" altLang="ja-JP" sz="1600" dirty="0"/>
              <a:t>– </a:t>
            </a:r>
            <a:r>
              <a:rPr lang="ja-JP" altLang="en-US" sz="1600" dirty="0"/>
              <a:t>修正</a:t>
            </a:r>
            <a:r>
              <a:rPr lang="en-US" altLang="ja-JP" sz="1600" dirty="0"/>
              <a:t>(</a:t>
            </a:r>
            <a:r>
              <a:rPr lang="ja-JP" altLang="en-US" sz="1600" dirty="0"/>
              <a:t>複数の項目を取得</a:t>
            </a:r>
            <a:r>
              <a:rPr lang="en-US" altLang="ja-JP" sz="1600" dirty="0"/>
              <a:t>6-</a:t>
            </a:r>
            <a:r>
              <a:rPr lang="ja-JP" altLang="en-US" sz="1600" dirty="0"/>
              <a:t>担当者一覧（庶務係</a:t>
            </a:r>
            <a:r>
              <a:rPr lang="en-US" altLang="ja-JP" sz="1600" dirty="0"/>
              <a:t>))</a:t>
            </a:r>
            <a:endParaRPr kumimoji="1" lang="ja-JP" altLang="en-US" sz="1600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500845B8-1EBE-4F96-B902-2DF7C2C1309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ja-JP" altLang="en-US" dirty="0"/>
              <a:t>⑪サイトのアドレス</a:t>
            </a:r>
            <a:r>
              <a:rPr lang="en-US" altLang="ja-JP" dirty="0"/>
              <a:t>,</a:t>
            </a:r>
            <a:r>
              <a:rPr lang="ja-JP" altLang="en-US" dirty="0"/>
              <a:t>リスト名の</a:t>
            </a:r>
            <a:r>
              <a:rPr lang="en-US" altLang="ja-JP" dirty="0"/>
              <a:t>[   ]</a:t>
            </a:r>
            <a:r>
              <a:rPr lang="ja-JP" altLang="en-US" dirty="0"/>
              <a:t>をクリックします。</a:t>
            </a:r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FA0E1824-DF58-42F1-B0B7-C26A252423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4810BE5-3EAD-41A9-A076-6DBDCC41897E}" type="slidenum">
              <a:rPr kumimoji="1" lang="en-US" altLang="ja-JP" sz="1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34" charset="-128"/>
                <a:ea typeface="メイリオ" panose="020B0604030504040204" pitchFamily="34" charset="-128"/>
                <a:cs typeface="+mn-cs"/>
              </a:rPr>
              <a:t>55</a:t>
            </a:fld>
            <a:endParaRPr kumimoji="1" lang="en-US" altLang="ja-JP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34" charset="-128"/>
              <a:ea typeface="メイリオ" panose="020B0604030504040204" pitchFamily="34" charset="-128"/>
              <a:cs typeface="+mn-cs"/>
            </a:endParaRPr>
          </a:p>
        </p:txBody>
      </p:sp>
      <p:sp>
        <p:nvSpPr>
          <p:cNvPr id="5" name="コンテンツ プレースホルダー 4">
            <a:extLst>
              <a:ext uri="{FF2B5EF4-FFF2-40B4-BE49-F238E27FC236}">
                <a16:creationId xmlns:a16="http://schemas.microsoft.com/office/drawing/2014/main" id="{67F71E97-8BE6-4E0B-8419-B255C3A7A40C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ja-JP" altLang="en-US" dirty="0"/>
              <a:t>⑫右図のように変更します。</a:t>
            </a:r>
            <a:endParaRPr kumimoji="1" lang="ja-JP" altLang="en-US" dirty="0"/>
          </a:p>
        </p:txBody>
      </p:sp>
      <p:pic>
        <p:nvPicPr>
          <p:cNvPr id="9" name="図 8">
            <a:extLst>
              <a:ext uri="{FF2B5EF4-FFF2-40B4-BE49-F238E27FC236}">
                <a16:creationId xmlns:a16="http://schemas.microsoft.com/office/drawing/2014/main" id="{795CBBD4-DB6A-4E30-AAA6-D298126EB54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43808" y="980728"/>
            <a:ext cx="144016" cy="131601"/>
          </a:xfrm>
          <a:prstGeom prst="rect">
            <a:avLst/>
          </a:prstGeom>
        </p:spPr>
      </p:pic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A2867207-F26F-47BF-8A9C-8A25D568D4E6}"/>
              </a:ext>
            </a:extLst>
          </p:cNvPr>
          <p:cNvSpPr/>
          <p:nvPr/>
        </p:nvSpPr>
        <p:spPr bwMode="auto">
          <a:xfrm>
            <a:off x="5862211" y="2982261"/>
            <a:ext cx="2785700" cy="166504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C47F052A-FAD2-4F7E-ABF2-C9A252932AFB}"/>
              </a:ext>
            </a:extLst>
          </p:cNvPr>
          <p:cNvSpPr/>
          <p:nvPr/>
        </p:nvSpPr>
        <p:spPr bwMode="auto">
          <a:xfrm>
            <a:off x="3918121" y="2587798"/>
            <a:ext cx="208406" cy="173712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1546ACDD-50AB-4B4F-A3C8-38DC007FDDB2}"/>
              </a:ext>
            </a:extLst>
          </p:cNvPr>
          <p:cNvSpPr/>
          <p:nvPr/>
        </p:nvSpPr>
        <p:spPr bwMode="auto">
          <a:xfrm>
            <a:off x="5862212" y="2568140"/>
            <a:ext cx="2785699" cy="334432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id="{5138B551-1901-4C21-92E1-849FE0EE7D21}"/>
              </a:ext>
            </a:extLst>
          </p:cNvPr>
          <p:cNvSpPr/>
          <p:nvPr/>
        </p:nvSpPr>
        <p:spPr bwMode="auto">
          <a:xfrm>
            <a:off x="3931546" y="2823240"/>
            <a:ext cx="208406" cy="173712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692824811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図 13" descr="グラフィカル ユーザー インターフェイス, テキスト, アプリケーション, メール&#10;&#10;自動的に生成された説明">
            <a:extLst>
              <a:ext uri="{FF2B5EF4-FFF2-40B4-BE49-F238E27FC236}">
                <a16:creationId xmlns:a16="http://schemas.microsoft.com/office/drawing/2014/main" id="{243D08EE-C8A0-483E-ABF7-2151E4D641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0266" y="2049258"/>
            <a:ext cx="4038950" cy="2415749"/>
          </a:xfrm>
          <a:prstGeom prst="rect">
            <a:avLst/>
          </a:prstGeom>
        </p:spPr>
      </p:pic>
      <p:pic>
        <p:nvPicPr>
          <p:cNvPr id="8" name="図 7" descr="グラフィカル ユーザー インターフェイス, テキスト, アプリケーション, メール&#10;&#10;自動的に生成された説明">
            <a:extLst>
              <a:ext uri="{FF2B5EF4-FFF2-40B4-BE49-F238E27FC236}">
                <a16:creationId xmlns:a16="http://schemas.microsoft.com/office/drawing/2014/main" id="{7B7677B9-EC79-4BB8-B3C9-E54AC79D6EC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647" y="2077689"/>
            <a:ext cx="4031329" cy="2293819"/>
          </a:xfrm>
          <a:prstGeom prst="rect">
            <a:avLst/>
          </a:prstGeom>
        </p:spPr>
      </p:pic>
      <p:sp>
        <p:nvSpPr>
          <p:cNvPr id="2" name="タイトル 1">
            <a:extLst>
              <a:ext uri="{FF2B5EF4-FFF2-40B4-BE49-F238E27FC236}">
                <a16:creationId xmlns:a16="http://schemas.microsoft.com/office/drawing/2014/main" id="{FFF53DB1-4A6F-4C84-A638-A420A49C3C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sz="1400" dirty="0"/>
              <a:t>Power automate </a:t>
            </a:r>
            <a:r>
              <a:rPr lang="ja-JP" altLang="en-US" sz="1400" dirty="0"/>
              <a:t>インポート </a:t>
            </a:r>
            <a:r>
              <a:rPr lang="en-US" altLang="ja-JP" sz="1400" dirty="0"/>
              <a:t>– </a:t>
            </a:r>
            <a:r>
              <a:rPr lang="ja-JP" altLang="en-US" sz="1400" dirty="0"/>
              <a:t>修正</a:t>
            </a:r>
            <a:r>
              <a:rPr lang="en-US" altLang="ja-JP" sz="1400" dirty="0"/>
              <a:t>(</a:t>
            </a:r>
            <a:r>
              <a:rPr lang="ja-JP" altLang="en-US" sz="1400" dirty="0"/>
              <a:t>項目の取得</a:t>
            </a:r>
            <a:r>
              <a:rPr lang="en-US" altLang="ja-JP" sz="1400" dirty="0"/>
              <a:t>5-</a:t>
            </a:r>
            <a:r>
              <a:rPr lang="ja-JP" altLang="en-US" sz="1400" dirty="0"/>
              <a:t>教員用休暇申請</a:t>
            </a:r>
            <a:r>
              <a:rPr lang="en-US" altLang="ja-JP" sz="1400" dirty="0"/>
              <a:t>(</a:t>
            </a:r>
            <a:r>
              <a:rPr lang="ja-JP" altLang="en-US" sz="1400" dirty="0"/>
              <a:t>教員データ管理用</a:t>
            </a:r>
            <a:r>
              <a:rPr lang="en-US" altLang="ja-JP" sz="1400" dirty="0"/>
              <a:t>))</a:t>
            </a:r>
            <a:endParaRPr kumimoji="1" lang="ja-JP" altLang="en-US" sz="1400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500845B8-1EBE-4F96-B902-2DF7C2C1309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ja-JP" altLang="en-US" dirty="0"/>
              <a:t>⑬サイトのアドレス</a:t>
            </a:r>
            <a:r>
              <a:rPr lang="en-US" altLang="ja-JP" dirty="0"/>
              <a:t>,</a:t>
            </a:r>
            <a:r>
              <a:rPr lang="ja-JP" altLang="en-US" dirty="0"/>
              <a:t>リスト名の</a:t>
            </a:r>
            <a:r>
              <a:rPr lang="en-US" altLang="ja-JP" dirty="0"/>
              <a:t>[   ]</a:t>
            </a:r>
            <a:r>
              <a:rPr lang="ja-JP" altLang="en-US" dirty="0"/>
              <a:t>をクリックします。</a:t>
            </a:r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FA0E1824-DF58-42F1-B0B7-C26A252423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4810BE5-3EAD-41A9-A076-6DBDCC41897E}" type="slidenum">
              <a:rPr kumimoji="1" lang="en-US" altLang="ja-JP" sz="1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34" charset="-128"/>
                <a:ea typeface="メイリオ" panose="020B0604030504040204" pitchFamily="34" charset="-128"/>
                <a:cs typeface="+mn-cs"/>
              </a:rPr>
              <a:t>56</a:t>
            </a:fld>
            <a:endParaRPr kumimoji="1" lang="en-US" altLang="ja-JP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34" charset="-128"/>
              <a:ea typeface="メイリオ" panose="020B0604030504040204" pitchFamily="34" charset="-128"/>
              <a:cs typeface="+mn-cs"/>
            </a:endParaRPr>
          </a:p>
        </p:txBody>
      </p:sp>
      <p:sp>
        <p:nvSpPr>
          <p:cNvPr id="5" name="コンテンツ プレースホルダー 4">
            <a:extLst>
              <a:ext uri="{FF2B5EF4-FFF2-40B4-BE49-F238E27FC236}">
                <a16:creationId xmlns:a16="http://schemas.microsoft.com/office/drawing/2014/main" id="{67F71E97-8BE6-4E0B-8419-B255C3A7A40C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ja-JP" altLang="en-US" dirty="0"/>
              <a:t>⑭右図のように変更します。</a:t>
            </a:r>
            <a:endParaRPr kumimoji="1" lang="ja-JP" altLang="en-US" dirty="0"/>
          </a:p>
        </p:txBody>
      </p:sp>
      <p:pic>
        <p:nvPicPr>
          <p:cNvPr id="9" name="図 8">
            <a:extLst>
              <a:ext uri="{FF2B5EF4-FFF2-40B4-BE49-F238E27FC236}">
                <a16:creationId xmlns:a16="http://schemas.microsoft.com/office/drawing/2014/main" id="{795CBBD4-DB6A-4E30-AAA6-D298126EB54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43808" y="980728"/>
            <a:ext cx="144016" cy="131601"/>
          </a:xfrm>
          <a:prstGeom prst="rect">
            <a:avLst/>
          </a:prstGeom>
        </p:spPr>
      </p:pic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A2867207-F26F-47BF-8A9C-8A25D568D4E6}"/>
              </a:ext>
            </a:extLst>
          </p:cNvPr>
          <p:cNvSpPr/>
          <p:nvPr/>
        </p:nvSpPr>
        <p:spPr bwMode="auto">
          <a:xfrm>
            <a:off x="5652119" y="3618322"/>
            <a:ext cx="2785700" cy="166504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C47F052A-FAD2-4F7E-ABF2-C9A252932AFB}"/>
              </a:ext>
            </a:extLst>
          </p:cNvPr>
          <p:cNvSpPr/>
          <p:nvPr/>
        </p:nvSpPr>
        <p:spPr bwMode="auto">
          <a:xfrm>
            <a:off x="3906394" y="3232252"/>
            <a:ext cx="208406" cy="173712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1546ACDD-50AB-4B4F-A3C8-38DC007FDDB2}"/>
              </a:ext>
            </a:extLst>
          </p:cNvPr>
          <p:cNvSpPr/>
          <p:nvPr/>
        </p:nvSpPr>
        <p:spPr bwMode="auto">
          <a:xfrm>
            <a:off x="5652120" y="3224598"/>
            <a:ext cx="2785699" cy="334432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id="{5138B551-1901-4C21-92E1-849FE0EE7D21}"/>
              </a:ext>
            </a:extLst>
          </p:cNvPr>
          <p:cNvSpPr/>
          <p:nvPr/>
        </p:nvSpPr>
        <p:spPr bwMode="auto">
          <a:xfrm>
            <a:off x="3906394" y="3486657"/>
            <a:ext cx="208406" cy="173712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70517691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図 13" descr="グラフィカル ユーザー インターフェイス, テキスト, アプリケーション, メール&#10;&#10;自動的に生成された説明">
            <a:extLst>
              <a:ext uri="{FF2B5EF4-FFF2-40B4-BE49-F238E27FC236}">
                <a16:creationId xmlns:a16="http://schemas.microsoft.com/office/drawing/2014/main" id="{5A971501-CFC5-49F8-8B9F-964FAC211F7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2786" y="2083392"/>
            <a:ext cx="3856054" cy="1760373"/>
          </a:xfrm>
          <a:prstGeom prst="rect">
            <a:avLst/>
          </a:prstGeom>
        </p:spPr>
      </p:pic>
      <p:pic>
        <p:nvPicPr>
          <p:cNvPr id="8" name="図 7" descr="グラフィカル ユーザー インターフェイス, テキスト, アプリケーション, メール&#10;&#10;自動的に生成された説明">
            <a:extLst>
              <a:ext uri="{FF2B5EF4-FFF2-40B4-BE49-F238E27FC236}">
                <a16:creationId xmlns:a16="http://schemas.microsoft.com/office/drawing/2014/main" id="{2CD72545-07A4-43A1-A3C2-EA0A394FC00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452" y="2087161"/>
            <a:ext cx="3840813" cy="1630821"/>
          </a:xfrm>
          <a:prstGeom prst="rect">
            <a:avLst/>
          </a:prstGeom>
        </p:spPr>
      </p:pic>
      <p:sp>
        <p:nvSpPr>
          <p:cNvPr id="2" name="タイトル 1">
            <a:extLst>
              <a:ext uri="{FF2B5EF4-FFF2-40B4-BE49-F238E27FC236}">
                <a16:creationId xmlns:a16="http://schemas.microsoft.com/office/drawing/2014/main" id="{FFF53DB1-4A6F-4C84-A638-A420A49C3C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sz="1400" dirty="0"/>
              <a:t>Power automate </a:t>
            </a:r>
            <a:r>
              <a:rPr lang="ja-JP" altLang="en-US" sz="1400" dirty="0"/>
              <a:t>インポート </a:t>
            </a:r>
            <a:r>
              <a:rPr lang="en-US" altLang="ja-JP" sz="1400" dirty="0"/>
              <a:t>– </a:t>
            </a:r>
            <a:r>
              <a:rPr lang="ja-JP" altLang="en-US" sz="1400" dirty="0"/>
              <a:t>修正</a:t>
            </a:r>
            <a:r>
              <a:rPr lang="en-US" altLang="ja-JP" sz="1400" dirty="0"/>
              <a:t>(</a:t>
            </a:r>
            <a:r>
              <a:rPr lang="ja-JP" altLang="en-US" sz="1400" dirty="0"/>
              <a:t>複数の項目を取得</a:t>
            </a:r>
            <a:r>
              <a:rPr lang="en-US" altLang="ja-JP" sz="1400" dirty="0"/>
              <a:t>2-</a:t>
            </a:r>
            <a:r>
              <a:rPr lang="ja-JP" altLang="en-US" sz="1400" dirty="0"/>
              <a:t>教員用休暇申請（</a:t>
            </a:r>
            <a:r>
              <a:rPr lang="en-US" altLang="ja-JP" sz="1400" dirty="0"/>
              <a:t>Export</a:t>
            </a:r>
            <a:r>
              <a:rPr lang="ja-JP" altLang="en-US" sz="1400" dirty="0"/>
              <a:t>用</a:t>
            </a:r>
            <a:r>
              <a:rPr lang="en-US" altLang="ja-JP" sz="1400" dirty="0"/>
              <a:t>))</a:t>
            </a:r>
            <a:endParaRPr kumimoji="1" lang="ja-JP" altLang="en-US" sz="1400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500845B8-1EBE-4F96-B902-2DF7C2C1309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ja-JP" altLang="en-US" dirty="0"/>
              <a:t>⑮サイトのアドレス</a:t>
            </a:r>
            <a:r>
              <a:rPr lang="en-US" altLang="ja-JP" dirty="0"/>
              <a:t>,</a:t>
            </a:r>
            <a:r>
              <a:rPr lang="ja-JP" altLang="en-US" dirty="0"/>
              <a:t>リスト名の</a:t>
            </a:r>
            <a:r>
              <a:rPr lang="en-US" altLang="ja-JP" dirty="0"/>
              <a:t>[   ]</a:t>
            </a:r>
            <a:r>
              <a:rPr lang="ja-JP" altLang="en-US" dirty="0"/>
              <a:t>をクリックします。</a:t>
            </a:r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FA0E1824-DF58-42F1-B0B7-C26A252423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4810BE5-3EAD-41A9-A076-6DBDCC41897E}" type="slidenum">
              <a:rPr kumimoji="1" lang="en-US" altLang="ja-JP" sz="1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34" charset="-128"/>
                <a:ea typeface="メイリオ" panose="020B0604030504040204" pitchFamily="34" charset="-128"/>
                <a:cs typeface="+mn-cs"/>
              </a:rPr>
              <a:t>57</a:t>
            </a:fld>
            <a:endParaRPr kumimoji="1" lang="en-US" altLang="ja-JP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34" charset="-128"/>
              <a:ea typeface="メイリオ" panose="020B0604030504040204" pitchFamily="34" charset="-128"/>
              <a:cs typeface="+mn-cs"/>
            </a:endParaRPr>
          </a:p>
        </p:txBody>
      </p:sp>
      <p:sp>
        <p:nvSpPr>
          <p:cNvPr id="5" name="コンテンツ プレースホルダー 4">
            <a:extLst>
              <a:ext uri="{FF2B5EF4-FFF2-40B4-BE49-F238E27FC236}">
                <a16:creationId xmlns:a16="http://schemas.microsoft.com/office/drawing/2014/main" id="{67F71E97-8BE6-4E0B-8419-B255C3A7A40C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ja-JP" altLang="en-US" dirty="0"/>
              <a:t>⑯右図のように変更します。</a:t>
            </a:r>
            <a:endParaRPr kumimoji="1" lang="ja-JP" altLang="en-US" dirty="0"/>
          </a:p>
        </p:txBody>
      </p:sp>
      <p:pic>
        <p:nvPicPr>
          <p:cNvPr id="9" name="図 8">
            <a:extLst>
              <a:ext uri="{FF2B5EF4-FFF2-40B4-BE49-F238E27FC236}">
                <a16:creationId xmlns:a16="http://schemas.microsoft.com/office/drawing/2014/main" id="{795CBBD4-DB6A-4E30-AAA6-D298126EB54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43808" y="980728"/>
            <a:ext cx="144016" cy="131601"/>
          </a:xfrm>
          <a:prstGeom prst="rect">
            <a:avLst/>
          </a:prstGeom>
        </p:spPr>
      </p:pic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A2867207-F26F-47BF-8A9C-8A25D568D4E6}"/>
              </a:ext>
            </a:extLst>
          </p:cNvPr>
          <p:cNvSpPr/>
          <p:nvPr/>
        </p:nvSpPr>
        <p:spPr bwMode="auto">
          <a:xfrm>
            <a:off x="5443900" y="2819319"/>
            <a:ext cx="2785700" cy="166504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C47F052A-FAD2-4F7E-ABF2-C9A252932AFB}"/>
              </a:ext>
            </a:extLst>
          </p:cNvPr>
          <p:cNvSpPr/>
          <p:nvPr/>
        </p:nvSpPr>
        <p:spPr bwMode="auto">
          <a:xfrm>
            <a:off x="3734896" y="2711842"/>
            <a:ext cx="208406" cy="173712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1546ACDD-50AB-4B4F-A3C8-38DC007FDDB2}"/>
              </a:ext>
            </a:extLst>
          </p:cNvPr>
          <p:cNvSpPr/>
          <p:nvPr/>
        </p:nvSpPr>
        <p:spPr bwMode="auto">
          <a:xfrm>
            <a:off x="5443901" y="2464266"/>
            <a:ext cx="2785699" cy="271090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id="{5138B551-1901-4C21-92E1-849FE0EE7D21}"/>
              </a:ext>
            </a:extLst>
          </p:cNvPr>
          <p:cNvSpPr/>
          <p:nvPr/>
        </p:nvSpPr>
        <p:spPr bwMode="auto">
          <a:xfrm>
            <a:off x="3757036" y="2479819"/>
            <a:ext cx="208406" cy="173712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670039827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図 9" descr="グラフィカル ユーザー インターフェイス, テキスト, アプリケーション, メール&#10;&#10;自動的に生成された説明">
            <a:extLst>
              <a:ext uri="{FF2B5EF4-FFF2-40B4-BE49-F238E27FC236}">
                <a16:creationId xmlns:a16="http://schemas.microsoft.com/office/drawing/2014/main" id="{F40628A4-8A68-4758-A102-50DBC447B5C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8857" y="2040115"/>
            <a:ext cx="4481371" cy="1769658"/>
          </a:xfrm>
          <a:prstGeom prst="rect">
            <a:avLst/>
          </a:prstGeom>
        </p:spPr>
      </p:pic>
      <p:pic>
        <p:nvPicPr>
          <p:cNvPr id="7" name="図 6" descr="グラフィカル ユーザー インターフェイス, テキスト, アプリケーション, メール&#10;&#10;自動的に生成された説明">
            <a:extLst>
              <a:ext uri="{FF2B5EF4-FFF2-40B4-BE49-F238E27FC236}">
                <a16:creationId xmlns:a16="http://schemas.microsoft.com/office/drawing/2014/main" id="{CC1BA64B-29C5-4763-B1B1-D9957C1910D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064" y="1979508"/>
            <a:ext cx="3810330" cy="1867062"/>
          </a:xfrm>
          <a:prstGeom prst="rect">
            <a:avLst/>
          </a:prstGeom>
        </p:spPr>
      </p:pic>
      <p:sp>
        <p:nvSpPr>
          <p:cNvPr id="2" name="タイトル 1">
            <a:extLst>
              <a:ext uri="{FF2B5EF4-FFF2-40B4-BE49-F238E27FC236}">
                <a16:creationId xmlns:a16="http://schemas.microsoft.com/office/drawing/2014/main" id="{FFF53DB1-4A6F-4C84-A638-A420A49C3C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sz="1600" dirty="0"/>
              <a:t>Power automate </a:t>
            </a:r>
            <a:r>
              <a:rPr lang="ja-JP" altLang="en-US" sz="1600" dirty="0"/>
              <a:t>インポート </a:t>
            </a:r>
            <a:r>
              <a:rPr lang="en-US" altLang="ja-JP" sz="1600" dirty="0"/>
              <a:t>– </a:t>
            </a:r>
            <a:r>
              <a:rPr lang="ja-JP" altLang="en-US" sz="1600" dirty="0"/>
              <a:t>修正</a:t>
            </a:r>
            <a:r>
              <a:rPr lang="en-US" altLang="ja-JP" sz="1600" dirty="0"/>
              <a:t>(</a:t>
            </a:r>
            <a:r>
              <a:rPr lang="ja-JP" altLang="en-US" sz="1600" dirty="0"/>
              <a:t>イベントのカレンダー０ビューの取得</a:t>
            </a:r>
            <a:r>
              <a:rPr lang="en-US" altLang="ja-JP" sz="1600" dirty="0"/>
              <a:t>(V3))</a:t>
            </a:r>
            <a:endParaRPr kumimoji="1" lang="ja-JP" altLang="en-US" sz="1600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500845B8-1EBE-4F96-B902-2DF7C2C1309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ja-JP" altLang="en-US" dirty="0"/>
              <a:t>⑰カレンダー</a:t>
            </a:r>
            <a:r>
              <a:rPr lang="en-US" altLang="ja-JP" dirty="0"/>
              <a:t>ID</a:t>
            </a:r>
            <a:r>
              <a:rPr lang="ja-JP" altLang="en-US" dirty="0"/>
              <a:t>の</a:t>
            </a:r>
            <a:r>
              <a:rPr lang="en-US" altLang="ja-JP" dirty="0"/>
              <a:t>[×]</a:t>
            </a:r>
            <a:r>
              <a:rPr lang="ja-JP" altLang="en-US" dirty="0"/>
              <a:t>をクリックします。</a:t>
            </a:r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FA0E1824-DF58-42F1-B0B7-C26A252423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4810BE5-3EAD-41A9-A076-6DBDCC41897E}" type="slidenum">
              <a:rPr kumimoji="1" lang="en-US" altLang="ja-JP" sz="1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34" charset="-128"/>
                <a:ea typeface="メイリオ" panose="020B0604030504040204" pitchFamily="34" charset="-128"/>
                <a:cs typeface="+mn-cs"/>
              </a:rPr>
              <a:t>58</a:t>
            </a:fld>
            <a:endParaRPr kumimoji="1" lang="en-US" altLang="ja-JP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34" charset="-128"/>
              <a:ea typeface="メイリオ" panose="020B0604030504040204" pitchFamily="34" charset="-128"/>
              <a:cs typeface="+mn-cs"/>
            </a:endParaRPr>
          </a:p>
        </p:txBody>
      </p:sp>
      <p:sp>
        <p:nvSpPr>
          <p:cNvPr id="5" name="コンテンツ プレースホルダー 4">
            <a:extLst>
              <a:ext uri="{FF2B5EF4-FFF2-40B4-BE49-F238E27FC236}">
                <a16:creationId xmlns:a16="http://schemas.microsoft.com/office/drawing/2014/main" id="{67F71E97-8BE6-4E0B-8419-B255C3A7A40C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pPr marL="0" indent="0">
              <a:buNone/>
            </a:pPr>
            <a:r>
              <a:rPr lang="ja-JP" altLang="en-US" dirty="0"/>
              <a:t>⑱「日本の休日」を選択します</a:t>
            </a:r>
            <a:endParaRPr kumimoji="1" lang="en-US" altLang="ja-JP" dirty="0"/>
          </a:p>
        </p:txBody>
      </p:sp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A2867207-F26F-47BF-8A9C-8A25D568D4E6}"/>
              </a:ext>
            </a:extLst>
          </p:cNvPr>
          <p:cNvSpPr/>
          <p:nvPr/>
        </p:nvSpPr>
        <p:spPr bwMode="auto">
          <a:xfrm>
            <a:off x="5508104" y="2902348"/>
            <a:ext cx="717502" cy="130872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C47F052A-FAD2-4F7E-ABF2-C9A252932AFB}"/>
              </a:ext>
            </a:extLst>
          </p:cNvPr>
          <p:cNvSpPr/>
          <p:nvPr/>
        </p:nvSpPr>
        <p:spPr bwMode="auto">
          <a:xfrm>
            <a:off x="3737601" y="2794072"/>
            <a:ext cx="208406" cy="173712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5D4B0291-A0C5-479E-B0FE-62E372B57988}"/>
              </a:ext>
            </a:extLst>
          </p:cNvPr>
          <p:cNvSpPr/>
          <p:nvPr/>
        </p:nvSpPr>
        <p:spPr bwMode="auto">
          <a:xfrm>
            <a:off x="130071" y="4133473"/>
            <a:ext cx="4176464" cy="1455766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16933619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図 12" descr="グラフィカル ユーザー インターフェイス, テキスト, アプリケーション&#10;&#10;自動的に生成された説明">
            <a:extLst>
              <a:ext uri="{FF2B5EF4-FFF2-40B4-BE49-F238E27FC236}">
                <a16:creationId xmlns:a16="http://schemas.microsoft.com/office/drawing/2014/main" id="{0D9EB237-1780-4458-9696-15FDDAEBE2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0754" y="1393135"/>
            <a:ext cx="3898278" cy="4769749"/>
          </a:xfrm>
          <a:prstGeom prst="rect">
            <a:avLst/>
          </a:prstGeom>
        </p:spPr>
      </p:pic>
      <p:pic>
        <p:nvPicPr>
          <p:cNvPr id="8" name="図 7" descr="グラフィカル ユーザー インターフェイス, テキスト, アプリケーション, メール&#10;&#10;自動的に生成された説明">
            <a:extLst>
              <a:ext uri="{FF2B5EF4-FFF2-40B4-BE49-F238E27FC236}">
                <a16:creationId xmlns:a16="http://schemas.microsoft.com/office/drawing/2014/main" id="{C9E95B9E-9D4F-4579-9DA3-0EA4388AFAA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968" y="1379650"/>
            <a:ext cx="3802710" cy="4869602"/>
          </a:xfrm>
          <a:prstGeom prst="rect">
            <a:avLst/>
          </a:prstGeom>
        </p:spPr>
      </p:pic>
      <p:sp>
        <p:nvSpPr>
          <p:cNvPr id="2" name="タイトル 1">
            <a:extLst>
              <a:ext uri="{FF2B5EF4-FFF2-40B4-BE49-F238E27FC236}">
                <a16:creationId xmlns:a16="http://schemas.microsoft.com/office/drawing/2014/main" id="{FFF53DB1-4A6F-4C84-A638-A420A49C3C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36524"/>
            <a:ext cx="8229600" cy="571480"/>
          </a:xfrm>
        </p:spPr>
        <p:txBody>
          <a:bodyPr/>
          <a:lstStyle/>
          <a:p>
            <a:r>
              <a:rPr lang="en-US" altLang="ja-JP" sz="2000" dirty="0"/>
              <a:t>Power automate </a:t>
            </a:r>
            <a:r>
              <a:rPr lang="ja-JP" altLang="en-US" sz="2000" dirty="0"/>
              <a:t>インポート </a:t>
            </a:r>
            <a:r>
              <a:rPr lang="en-US" altLang="ja-JP" sz="2000" dirty="0"/>
              <a:t>– </a:t>
            </a:r>
            <a:r>
              <a:rPr lang="ja-JP" altLang="en-US" sz="2000" dirty="0"/>
              <a:t>修正</a:t>
            </a:r>
            <a:r>
              <a:rPr lang="en-US" altLang="ja-JP" sz="2000" dirty="0"/>
              <a:t>(</a:t>
            </a:r>
            <a:r>
              <a:rPr lang="ja-JP" altLang="en-US" sz="2000" dirty="0"/>
              <a:t>休暇申請　申請情報　登録</a:t>
            </a:r>
            <a:r>
              <a:rPr lang="en-US" altLang="ja-JP" sz="2000" dirty="0"/>
              <a:t>)</a:t>
            </a:r>
            <a:endParaRPr kumimoji="1" lang="ja-JP" altLang="en-US" sz="2000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500845B8-1EBE-4F96-B902-2DF7C2C1309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ja-JP" altLang="en-US" dirty="0"/>
              <a:t>⑲下図の</a:t>
            </a:r>
            <a:r>
              <a:rPr lang="en-US" altLang="ja-JP" dirty="0"/>
              <a:t>[   ]</a:t>
            </a:r>
            <a:r>
              <a:rPr lang="ja-JP" altLang="en-US" dirty="0"/>
              <a:t>をクリックします。</a:t>
            </a:r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FA0E1824-DF58-42F1-B0B7-C26A252423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4810BE5-3EAD-41A9-A076-6DBDCC41897E}" type="slidenum">
              <a:rPr kumimoji="1" lang="en-US" altLang="ja-JP" sz="1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34" charset="-128"/>
                <a:ea typeface="メイリオ" panose="020B0604030504040204" pitchFamily="34" charset="-128"/>
                <a:cs typeface="+mn-cs"/>
              </a:rPr>
              <a:t>59</a:t>
            </a:fld>
            <a:endParaRPr kumimoji="1" lang="en-US" altLang="ja-JP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34" charset="-128"/>
              <a:ea typeface="メイリオ" panose="020B0604030504040204" pitchFamily="34" charset="-128"/>
              <a:cs typeface="+mn-cs"/>
            </a:endParaRPr>
          </a:p>
        </p:txBody>
      </p:sp>
      <p:sp>
        <p:nvSpPr>
          <p:cNvPr id="5" name="コンテンツ プレースホルダー 4">
            <a:extLst>
              <a:ext uri="{FF2B5EF4-FFF2-40B4-BE49-F238E27FC236}">
                <a16:creationId xmlns:a16="http://schemas.microsoft.com/office/drawing/2014/main" id="{67F71E97-8BE6-4E0B-8419-B255C3A7A40C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ja-JP" altLang="en-US" dirty="0"/>
              <a:t>⑳右図のように変更します</a:t>
            </a:r>
            <a:r>
              <a:rPr kumimoji="1" lang="ja-JP" altLang="en-US" dirty="0"/>
              <a:t>。</a:t>
            </a:r>
          </a:p>
        </p:txBody>
      </p:sp>
      <p:pic>
        <p:nvPicPr>
          <p:cNvPr id="9" name="図 8">
            <a:extLst>
              <a:ext uri="{FF2B5EF4-FFF2-40B4-BE49-F238E27FC236}">
                <a16:creationId xmlns:a16="http://schemas.microsoft.com/office/drawing/2014/main" id="{795CBBD4-DB6A-4E30-AAA6-D298126EB54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59632" y="963252"/>
            <a:ext cx="144016" cy="131601"/>
          </a:xfrm>
          <a:prstGeom prst="rect">
            <a:avLst/>
          </a:prstGeom>
        </p:spPr>
      </p:pic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A2867207-F26F-47BF-8A9C-8A25D568D4E6}"/>
              </a:ext>
            </a:extLst>
          </p:cNvPr>
          <p:cNvSpPr/>
          <p:nvPr/>
        </p:nvSpPr>
        <p:spPr bwMode="auto">
          <a:xfrm>
            <a:off x="5652120" y="2161860"/>
            <a:ext cx="2785700" cy="166504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C47F052A-FAD2-4F7E-ABF2-C9A252932AFB}"/>
              </a:ext>
            </a:extLst>
          </p:cNvPr>
          <p:cNvSpPr/>
          <p:nvPr/>
        </p:nvSpPr>
        <p:spPr bwMode="auto">
          <a:xfrm>
            <a:off x="4010597" y="1988148"/>
            <a:ext cx="208406" cy="173712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00A5B14D-2A90-44A0-A046-54D951B4BC4F}"/>
              </a:ext>
            </a:extLst>
          </p:cNvPr>
          <p:cNvSpPr/>
          <p:nvPr/>
        </p:nvSpPr>
        <p:spPr bwMode="auto">
          <a:xfrm>
            <a:off x="4010597" y="1712643"/>
            <a:ext cx="208406" cy="173712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22" name="正方形/長方形 21">
            <a:extLst>
              <a:ext uri="{FF2B5EF4-FFF2-40B4-BE49-F238E27FC236}">
                <a16:creationId xmlns:a16="http://schemas.microsoft.com/office/drawing/2014/main" id="{9A46F6E9-AF47-49D6-BE0A-3DCB0D62E879}"/>
              </a:ext>
            </a:extLst>
          </p:cNvPr>
          <p:cNvSpPr/>
          <p:nvPr/>
        </p:nvSpPr>
        <p:spPr bwMode="auto">
          <a:xfrm>
            <a:off x="5652120" y="1720916"/>
            <a:ext cx="2836006" cy="339931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1769305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69EC8BF-F926-4066-8604-329EC9526A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68627"/>
            <a:ext cx="8229600" cy="571480"/>
          </a:xfrm>
        </p:spPr>
        <p:txBody>
          <a:bodyPr/>
          <a:lstStyle/>
          <a:p>
            <a:r>
              <a:rPr kumimoji="1" lang="ja-JP" altLang="en-US" dirty="0"/>
              <a:t>フロー概要</a:t>
            </a:r>
          </a:p>
        </p:txBody>
      </p:sp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3B7B4E51-C0A2-4EB5-A0E3-2B2BC66FE2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4810BE5-3EAD-41A9-A076-6DBDCC41897E}" type="slidenum">
              <a:rPr kumimoji="1" lang="en-US" altLang="ja-JP" sz="1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34" charset="-128"/>
                <a:ea typeface="メイリオ" panose="020B0604030504040204" pitchFamily="34" charset="-128"/>
                <a:cs typeface="+mn-cs"/>
              </a:rPr>
              <a:t>6</a:t>
            </a:fld>
            <a:endParaRPr kumimoji="1" lang="en-US" altLang="ja-JP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34" charset="-128"/>
              <a:ea typeface="メイリオ" panose="020B0604030504040204" pitchFamily="34" charset="-128"/>
              <a:cs typeface="+mn-cs"/>
            </a:endParaRP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B430F56D-0792-4D1D-8C39-AAB09ED7639A}"/>
              </a:ext>
            </a:extLst>
          </p:cNvPr>
          <p:cNvSpPr/>
          <p:nvPr/>
        </p:nvSpPr>
        <p:spPr>
          <a:xfrm>
            <a:off x="1376078" y="782171"/>
            <a:ext cx="7584141" cy="111162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kumimoji="1" lang="ja-JP" altLang="en-US" dirty="0">
                <a:solidFill>
                  <a:schemeClr val="tx1"/>
                </a:solidFill>
              </a:rPr>
              <a:t>トリガー</a:t>
            </a:r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58C3D8D0-8999-4E51-BD30-190534085752}"/>
              </a:ext>
            </a:extLst>
          </p:cNvPr>
          <p:cNvSpPr/>
          <p:nvPr/>
        </p:nvSpPr>
        <p:spPr>
          <a:xfrm>
            <a:off x="1997584" y="1176725"/>
            <a:ext cx="6355977" cy="49305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ja-JP" altLang="en-US" dirty="0"/>
              <a:t>①</a:t>
            </a:r>
            <a:r>
              <a:rPr kumimoji="1" lang="en-US" altLang="ja-JP" dirty="0"/>
              <a:t>Forms</a:t>
            </a:r>
            <a:r>
              <a:rPr kumimoji="1" lang="ja-JP" altLang="en-US" dirty="0"/>
              <a:t>に情報を入力する。</a:t>
            </a:r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CA597C23-D5B6-42BE-B90E-1D6EE4CAAE78}"/>
              </a:ext>
            </a:extLst>
          </p:cNvPr>
          <p:cNvSpPr/>
          <p:nvPr/>
        </p:nvSpPr>
        <p:spPr>
          <a:xfrm>
            <a:off x="1376080" y="2035859"/>
            <a:ext cx="7584141" cy="420936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kumimoji="1" lang="ja-JP" altLang="en-US" dirty="0">
                <a:solidFill>
                  <a:schemeClr val="tx1"/>
                </a:solidFill>
              </a:rPr>
              <a:t>アクション</a:t>
            </a:r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C1F9D7ED-D5BE-4A45-9FAC-3F22F1403CA9}"/>
              </a:ext>
            </a:extLst>
          </p:cNvPr>
          <p:cNvSpPr/>
          <p:nvPr/>
        </p:nvSpPr>
        <p:spPr>
          <a:xfrm>
            <a:off x="1997584" y="2791925"/>
            <a:ext cx="6355977" cy="49305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ja-JP" altLang="en-US" dirty="0"/>
              <a:t>②</a:t>
            </a:r>
            <a:r>
              <a:rPr kumimoji="1" lang="en-US" altLang="ja-JP" dirty="0"/>
              <a:t>Forms</a:t>
            </a:r>
            <a:r>
              <a:rPr kumimoji="1" lang="ja-JP" altLang="en-US" dirty="0"/>
              <a:t>に入力された情報を取得する。</a:t>
            </a:r>
          </a:p>
        </p:txBody>
      </p: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49E494CA-EA5B-42ED-B1B6-7FA8C9C9DCE9}"/>
              </a:ext>
            </a:extLst>
          </p:cNvPr>
          <p:cNvSpPr/>
          <p:nvPr/>
        </p:nvSpPr>
        <p:spPr>
          <a:xfrm>
            <a:off x="1997584" y="3584013"/>
            <a:ext cx="6355977" cy="493059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ja-JP" altLang="en-US" dirty="0"/>
              <a:t>③担当者に確認メールを送信する。</a:t>
            </a:r>
          </a:p>
        </p:txBody>
      </p: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854A2495-8653-47A6-A11F-3C0276FB8011}"/>
              </a:ext>
            </a:extLst>
          </p:cNvPr>
          <p:cNvSpPr/>
          <p:nvPr/>
        </p:nvSpPr>
        <p:spPr>
          <a:xfrm>
            <a:off x="1997584" y="5212418"/>
            <a:ext cx="6355977" cy="493059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ja-JP" altLang="en-US" dirty="0"/>
              <a:t>⑤</a:t>
            </a:r>
            <a:r>
              <a:rPr kumimoji="1" lang="en-US" altLang="ja-JP" dirty="0"/>
              <a:t>SharePoint</a:t>
            </a:r>
            <a:r>
              <a:rPr kumimoji="1" lang="ja-JP" altLang="en-US" dirty="0"/>
              <a:t>に結果を記録する</a:t>
            </a:r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8646E249-BF96-4056-8C8E-7890EB02EC48}"/>
              </a:ext>
            </a:extLst>
          </p:cNvPr>
          <p:cNvSpPr/>
          <p:nvPr/>
        </p:nvSpPr>
        <p:spPr>
          <a:xfrm>
            <a:off x="1998463" y="4448109"/>
            <a:ext cx="6355977" cy="493059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ja-JP" altLang="en-US" dirty="0"/>
              <a:t>④申請結果</a:t>
            </a:r>
            <a:r>
              <a:rPr lang="en-US" altLang="ja-JP" dirty="0"/>
              <a:t>(</a:t>
            </a:r>
            <a:r>
              <a:rPr lang="ja-JP" altLang="en-US" dirty="0"/>
              <a:t>カレンダー作成、結果メール送信</a:t>
            </a:r>
            <a:r>
              <a:rPr lang="en-US" altLang="ja-JP" dirty="0"/>
              <a:t>)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473874407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図 9">
            <a:extLst>
              <a:ext uri="{FF2B5EF4-FFF2-40B4-BE49-F238E27FC236}">
                <a16:creationId xmlns:a16="http://schemas.microsoft.com/office/drawing/2014/main" id="{EEA0EA76-AFEB-3FE0-8343-0A9AC63A7C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44715" y="1196752"/>
            <a:ext cx="3335649" cy="4400040"/>
          </a:xfrm>
          <a:prstGeom prst="rect">
            <a:avLst/>
          </a:prstGeom>
        </p:spPr>
      </p:pic>
      <p:pic>
        <p:nvPicPr>
          <p:cNvPr id="6" name="図 5" descr="グラフィカル ユーザー インターフェイス, テキスト, アプリケーション&#10;&#10;自動的に生成された説明">
            <a:extLst>
              <a:ext uri="{FF2B5EF4-FFF2-40B4-BE49-F238E27FC236}">
                <a16:creationId xmlns:a16="http://schemas.microsoft.com/office/drawing/2014/main" id="{F052A023-00ED-ACEA-4346-F889042B3FD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441" y="1273757"/>
            <a:ext cx="3898278" cy="4769749"/>
          </a:xfrm>
          <a:prstGeom prst="rect">
            <a:avLst/>
          </a:prstGeom>
        </p:spPr>
      </p:pic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500845B8-1EBE-4F96-B902-2DF7C2C130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9511" y="797360"/>
            <a:ext cx="4176464" cy="1584175"/>
          </a:xfrm>
        </p:spPr>
        <p:txBody>
          <a:bodyPr/>
          <a:lstStyle/>
          <a:p>
            <a:r>
              <a:rPr kumimoji="1" lang="ja-JP" altLang="en-US"/>
              <a:t>変数を削除した場合、以下</a:t>
            </a:r>
            <a:r>
              <a:rPr kumimoji="1" lang="ja-JP" altLang="en-US" dirty="0"/>
              <a:t>のように新たに変数を追加します。</a:t>
            </a:r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FA0E1824-DF58-42F1-B0B7-C26A252423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804248" y="6165304"/>
            <a:ext cx="2133600" cy="476251"/>
          </a:xfrm>
        </p:spPr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4810BE5-3EAD-41A9-A076-6DBDCC41897E}" type="slidenum">
              <a:rPr kumimoji="1" lang="en-US" altLang="ja-JP" sz="1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34" charset="-128"/>
                <a:ea typeface="メイリオ" panose="020B0604030504040204" pitchFamily="34" charset="-128"/>
                <a:cs typeface="+mn-cs"/>
              </a:rPr>
              <a:t>60</a:t>
            </a:fld>
            <a:endParaRPr kumimoji="1" lang="en-US" altLang="ja-JP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34" charset="-128"/>
              <a:ea typeface="メイリオ" panose="020B0604030504040204" pitchFamily="34" charset="-128"/>
              <a:cs typeface="+mn-cs"/>
            </a:endParaRPr>
          </a:p>
        </p:txBody>
      </p:sp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A2867207-F26F-47BF-8A9C-8A25D568D4E6}"/>
              </a:ext>
            </a:extLst>
          </p:cNvPr>
          <p:cNvSpPr/>
          <p:nvPr/>
        </p:nvSpPr>
        <p:spPr bwMode="auto">
          <a:xfrm>
            <a:off x="1403648" y="2996952"/>
            <a:ext cx="2313821" cy="148283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18" name="正方形/長方形 17">
            <a:extLst>
              <a:ext uri="{FF2B5EF4-FFF2-40B4-BE49-F238E27FC236}">
                <a16:creationId xmlns:a16="http://schemas.microsoft.com/office/drawing/2014/main" id="{EABDB678-4021-71FC-6129-4D6C8623BEE8}"/>
              </a:ext>
            </a:extLst>
          </p:cNvPr>
          <p:cNvSpPr/>
          <p:nvPr/>
        </p:nvSpPr>
        <p:spPr bwMode="auto">
          <a:xfrm>
            <a:off x="5076056" y="4293096"/>
            <a:ext cx="2297950" cy="360040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cxnSp>
        <p:nvCxnSpPr>
          <p:cNvPr id="25" name="直線矢印コネクタ 24">
            <a:extLst>
              <a:ext uri="{FF2B5EF4-FFF2-40B4-BE49-F238E27FC236}">
                <a16:creationId xmlns:a16="http://schemas.microsoft.com/office/drawing/2014/main" id="{5EFD09D2-44C6-2C43-FF68-B9294D7B55D3}"/>
              </a:ext>
            </a:extLst>
          </p:cNvPr>
          <p:cNvCxnSpPr>
            <a:cxnSpLocks/>
            <a:stCxn id="18" idx="1"/>
            <a:endCxn id="12" idx="3"/>
          </p:cNvCxnSpPr>
          <p:nvPr/>
        </p:nvCxnSpPr>
        <p:spPr bwMode="auto">
          <a:xfrm flipH="1" flipV="1">
            <a:off x="3717469" y="3071094"/>
            <a:ext cx="1358587" cy="1402022"/>
          </a:xfrm>
          <a:prstGeom prst="straightConnector1">
            <a:avLst/>
          </a:prstGeom>
          <a:solidFill>
            <a:schemeClr val="accent1"/>
          </a:solidFill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</p:spPr>
      </p:cxnSp>
      <p:sp>
        <p:nvSpPr>
          <p:cNvPr id="24" name="正方形/長方形 23">
            <a:extLst>
              <a:ext uri="{FF2B5EF4-FFF2-40B4-BE49-F238E27FC236}">
                <a16:creationId xmlns:a16="http://schemas.microsoft.com/office/drawing/2014/main" id="{23E6D179-F10F-FCDA-DF0B-F63CB20D96B9}"/>
              </a:ext>
            </a:extLst>
          </p:cNvPr>
          <p:cNvSpPr/>
          <p:nvPr/>
        </p:nvSpPr>
        <p:spPr bwMode="auto">
          <a:xfrm>
            <a:off x="5001971" y="1844824"/>
            <a:ext cx="986419" cy="217780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37383283-EE0E-119F-D320-00AEF7D69E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36524"/>
            <a:ext cx="8229600" cy="571480"/>
          </a:xfrm>
        </p:spPr>
        <p:txBody>
          <a:bodyPr/>
          <a:lstStyle/>
          <a:p>
            <a:r>
              <a:rPr lang="en-US" altLang="ja-JP" sz="2000" dirty="0"/>
              <a:t>Power automate </a:t>
            </a:r>
            <a:r>
              <a:rPr lang="ja-JP" altLang="en-US" sz="2000" dirty="0"/>
              <a:t>インポート </a:t>
            </a:r>
            <a:r>
              <a:rPr lang="en-US" altLang="ja-JP" sz="2000" dirty="0"/>
              <a:t>– </a:t>
            </a:r>
            <a:r>
              <a:rPr lang="ja-JP" altLang="en-US" sz="2000" dirty="0"/>
              <a:t>修正</a:t>
            </a:r>
            <a:r>
              <a:rPr lang="en-US" altLang="ja-JP" sz="2000" dirty="0"/>
              <a:t>(</a:t>
            </a:r>
            <a:r>
              <a:rPr lang="ja-JP" altLang="en-US" sz="2000" dirty="0"/>
              <a:t>休暇申請　申請情報　登録</a:t>
            </a:r>
            <a:r>
              <a:rPr lang="en-US" altLang="ja-JP" sz="2000" dirty="0"/>
              <a:t>)</a:t>
            </a:r>
            <a:endParaRPr kumimoji="1" lang="ja-JP" altLang="en-US" sz="2000" dirty="0"/>
          </a:p>
        </p:txBody>
      </p:sp>
    </p:spTree>
    <p:extLst>
      <p:ext uri="{BB962C8B-B14F-4D97-AF65-F5344CB8AC3E}">
        <p14:creationId xmlns:p14="http://schemas.microsoft.com/office/powerpoint/2010/main" val="1777706522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図 12" descr="グラフィカル ユーザー インターフェイス, テキスト, アプリケーション, メール&#10;&#10;自動的に生成された説明">
            <a:extLst>
              <a:ext uri="{FF2B5EF4-FFF2-40B4-BE49-F238E27FC236}">
                <a16:creationId xmlns:a16="http://schemas.microsoft.com/office/drawing/2014/main" id="{3519CB10-4B6E-47D4-8350-6FE60500E6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2138726"/>
            <a:ext cx="4360385" cy="2448649"/>
          </a:xfrm>
          <a:prstGeom prst="rect">
            <a:avLst/>
          </a:prstGeom>
        </p:spPr>
      </p:pic>
      <p:pic>
        <p:nvPicPr>
          <p:cNvPr id="7" name="図 6" descr="グラフィカル ユーザー インターフェイス, テキスト, アプリケーション, メール&#10;&#10;自動的に生成された説明">
            <a:extLst>
              <a:ext uri="{FF2B5EF4-FFF2-40B4-BE49-F238E27FC236}">
                <a16:creationId xmlns:a16="http://schemas.microsoft.com/office/drawing/2014/main" id="{90984DD7-FF25-4BBF-A6E0-552CF1787EF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615" y="2113276"/>
            <a:ext cx="4255060" cy="2387962"/>
          </a:xfrm>
          <a:prstGeom prst="rect">
            <a:avLst/>
          </a:prstGeom>
        </p:spPr>
      </p:pic>
      <p:sp>
        <p:nvSpPr>
          <p:cNvPr id="2" name="タイトル 1">
            <a:extLst>
              <a:ext uri="{FF2B5EF4-FFF2-40B4-BE49-F238E27FC236}">
                <a16:creationId xmlns:a16="http://schemas.microsoft.com/office/drawing/2014/main" id="{FFF53DB1-4A6F-4C84-A638-A420A49C3C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sz="1400" dirty="0"/>
              <a:t>Power automate </a:t>
            </a:r>
            <a:r>
              <a:rPr lang="ja-JP" altLang="en-US" sz="1400" dirty="0"/>
              <a:t>インポート </a:t>
            </a:r>
            <a:r>
              <a:rPr lang="en-US" altLang="ja-JP" sz="1400" dirty="0"/>
              <a:t>– </a:t>
            </a:r>
            <a:r>
              <a:rPr lang="ja-JP" altLang="en-US" sz="1400" dirty="0"/>
              <a:t>修正</a:t>
            </a:r>
            <a:r>
              <a:rPr lang="en-US" altLang="ja-JP" sz="1400" dirty="0"/>
              <a:t>(</a:t>
            </a:r>
            <a:r>
              <a:rPr lang="ja-JP" altLang="en-US" sz="1400" dirty="0"/>
              <a:t>申請者情報　取得</a:t>
            </a:r>
            <a:r>
              <a:rPr lang="en-US" altLang="ja-JP" sz="1400" dirty="0"/>
              <a:t>-</a:t>
            </a:r>
            <a:r>
              <a:rPr lang="ja-JP" altLang="en-US" sz="1400" dirty="0"/>
              <a:t>教員用休暇申請</a:t>
            </a:r>
            <a:r>
              <a:rPr lang="en-US" altLang="ja-JP" sz="1400" dirty="0"/>
              <a:t>(</a:t>
            </a:r>
            <a:r>
              <a:rPr lang="ja-JP" altLang="en-US" sz="1400" dirty="0"/>
              <a:t>教員データ管理用</a:t>
            </a:r>
            <a:r>
              <a:rPr lang="en-US" altLang="ja-JP" sz="1400" dirty="0"/>
              <a:t>))</a:t>
            </a:r>
            <a:endParaRPr kumimoji="1" lang="ja-JP" altLang="en-US" sz="1400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500845B8-1EBE-4F96-B902-2DF7C2C1309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ja-JP" altLang="en-US" dirty="0"/>
              <a:t>㉑サイトのアドレス</a:t>
            </a:r>
            <a:r>
              <a:rPr lang="en-US" altLang="ja-JP" dirty="0"/>
              <a:t>,</a:t>
            </a:r>
            <a:r>
              <a:rPr lang="ja-JP" altLang="en-US" dirty="0"/>
              <a:t>リスト名の</a:t>
            </a:r>
            <a:r>
              <a:rPr lang="en-US" altLang="ja-JP" dirty="0"/>
              <a:t>[   ]</a:t>
            </a:r>
            <a:r>
              <a:rPr lang="ja-JP" altLang="en-US" dirty="0"/>
              <a:t>をクリックします。</a:t>
            </a:r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FA0E1824-DF58-42F1-B0B7-C26A252423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4810BE5-3EAD-41A9-A076-6DBDCC41897E}" type="slidenum">
              <a:rPr kumimoji="1" lang="en-US" altLang="ja-JP" sz="1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34" charset="-128"/>
                <a:ea typeface="メイリオ" panose="020B0604030504040204" pitchFamily="34" charset="-128"/>
                <a:cs typeface="+mn-cs"/>
              </a:rPr>
              <a:t>61</a:t>
            </a:fld>
            <a:endParaRPr kumimoji="1" lang="en-US" altLang="ja-JP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34" charset="-128"/>
              <a:ea typeface="メイリオ" panose="020B0604030504040204" pitchFamily="34" charset="-128"/>
              <a:cs typeface="+mn-cs"/>
            </a:endParaRPr>
          </a:p>
        </p:txBody>
      </p:sp>
      <p:sp>
        <p:nvSpPr>
          <p:cNvPr id="5" name="コンテンツ プレースホルダー 4">
            <a:extLst>
              <a:ext uri="{FF2B5EF4-FFF2-40B4-BE49-F238E27FC236}">
                <a16:creationId xmlns:a16="http://schemas.microsoft.com/office/drawing/2014/main" id="{67F71E97-8BE6-4E0B-8419-B255C3A7A40C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ja-JP" altLang="en-US" dirty="0"/>
              <a:t>㉒右図のように変更します。</a:t>
            </a:r>
            <a:endParaRPr kumimoji="1" lang="ja-JP" altLang="en-US" dirty="0"/>
          </a:p>
        </p:txBody>
      </p:sp>
      <p:pic>
        <p:nvPicPr>
          <p:cNvPr id="9" name="図 8">
            <a:extLst>
              <a:ext uri="{FF2B5EF4-FFF2-40B4-BE49-F238E27FC236}">
                <a16:creationId xmlns:a16="http://schemas.microsoft.com/office/drawing/2014/main" id="{795CBBD4-DB6A-4E30-AAA6-D298126EB54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43808" y="980728"/>
            <a:ext cx="144016" cy="131601"/>
          </a:xfrm>
          <a:prstGeom prst="rect">
            <a:avLst/>
          </a:prstGeom>
        </p:spPr>
      </p:pic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A2867207-F26F-47BF-8A9C-8A25D568D4E6}"/>
              </a:ext>
            </a:extLst>
          </p:cNvPr>
          <p:cNvSpPr/>
          <p:nvPr/>
        </p:nvSpPr>
        <p:spPr bwMode="auto">
          <a:xfrm>
            <a:off x="5724127" y="3450345"/>
            <a:ext cx="2785700" cy="166504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C47F052A-FAD2-4F7E-ABF2-C9A252932AFB}"/>
              </a:ext>
            </a:extLst>
          </p:cNvPr>
          <p:cNvSpPr/>
          <p:nvPr/>
        </p:nvSpPr>
        <p:spPr bwMode="auto">
          <a:xfrm>
            <a:off x="4000136" y="3189339"/>
            <a:ext cx="208406" cy="173712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1546ACDD-50AB-4B4F-A3C8-38DC007FDDB2}"/>
              </a:ext>
            </a:extLst>
          </p:cNvPr>
          <p:cNvSpPr/>
          <p:nvPr/>
        </p:nvSpPr>
        <p:spPr bwMode="auto">
          <a:xfrm>
            <a:off x="5724128" y="3072462"/>
            <a:ext cx="2785699" cy="334432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id="{5138B551-1901-4C21-92E1-849FE0EE7D21}"/>
              </a:ext>
            </a:extLst>
          </p:cNvPr>
          <p:cNvSpPr/>
          <p:nvPr/>
        </p:nvSpPr>
        <p:spPr bwMode="auto">
          <a:xfrm>
            <a:off x="4000136" y="3410211"/>
            <a:ext cx="208406" cy="173712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90189357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図 13" descr="グラフィカル ユーザー インターフェイス, テキスト, アプリケーション, メール&#10;&#10;自動的に生成された説明">
            <a:extLst>
              <a:ext uri="{FF2B5EF4-FFF2-40B4-BE49-F238E27FC236}">
                <a16:creationId xmlns:a16="http://schemas.microsoft.com/office/drawing/2014/main" id="{F8E086BF-81E0-40B1-A1CA-F91C384026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8117" y="2081080"/>
            <a:ext cx="4186399" cy="2448649"/>
          </a:xfrm>
          <a:prstGeom prst="rect">
            <a:avLst/>
          </a:prstGeom>
        </p:spPr>
      </p:pic>
      <p:pic>
        <p:nvPicPr>
          <p:cNvPr id="8" name="図 7" descr="グラフィカル ユーザー インターフェイス, テキスト, アプリケーション, メール&#10;&#10;自動的に生成された説明">
            <a:extLst>
              <a:ext uri="{FF2B5EF4-FFF2-40B4-BE49-F238E27FC236}">
                <a16:creationId xmlns:a16="http://schemas.microsoft.com/office/drawing/2014/main" id="{6552DEC9-8C27-4F88-BB55-560173BA69E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642" y="2092324"/>
            <a:ext cx="4437655" cy="2448649"/>
          </a:xfrm>
          <a:prstGeom prst="rect">
            <a:avLst/>
          </a:prstGeom>
        </p:spPr>
      </p:pic>
      <p:sp>
        <p:nvSpPr>
          <p:cNvPr id="2" name="タイトル 1">
            <a:extLst>
              <a:ext uri="{FF2B5EF4-FFF2-40B4-BE49-F238E27FC236}">
                <a16:creationId xmlns:a16="http://schemas.microsoft.com/office/drawing/2014/main" id="{FFF53DB1-4A6F-4C84-A638-A420A49C3C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sz="1400" dirty="0"/>
              <a:t>Power automate </a:t>
            </a:r>
            <a:r>
              <a:rPr lang="ja-JP" altLang="en-US" sz="1400" dirty="0"/>
              <a:t>インポート </a:t>
            </a:r>
            <a:r>
              <a:rPr lang="en-US" altLang="ja-JP" sz="1400" dirty="0"/>
              <a:t>– </a:t>
            </a:r>
            <a:r>
              <a:rPr lang="ja-JP" altLang="en-US" sz="1400" dirty="0"/>
              <a:t>修正</a:t>
            </a:r>
            <a:r>
              <a:rPr lang="en-US" altLang="ja-JP" sz="1400" dirty="0"/>
              <a:t>(</a:t>
            </a:r>
            <a:r>
              <a:rPr lang="ja-JP" altLang="en-US" sz="1400" dirty="0"/>
              <a:t>申請者情報　詳細取得</a:t>
            </a:r>
            <a:r>
              <a:rPr lang="en-US" altLang="ja-JP" sz="1400" dirty="0"/>
              <a:t>-</a:t>
            </a:r>
            <a:r>
              <a:rPr lang="ja-JP" altLang="en-US" sz="1400" dirty="0"/>
              <a:t>教員用休暇申請</a:t>
            </a:r>
            <a:r>
              <a:rPr lang="en-US" altLang="ja-JP" sz="1400" dirty="0"/>
              <a:t>(</a:t>
            </a:r>
            <a:r>
              <a:rPr lang="ja-JP" altLang="en-US" sz="1400" dirty="0"/>
              <a:t>教員データ管理用</a:t>
            </a:r>
            <a:r>
              <a:rPr lang="en-US" altLang="ja-JP" sz="1400" dirty="0"/>
              <a:t>))</a:t>
            </a:r>
            <a:endParaRPr kumimoji="1" lang="ja-JP" altLang="en-US" sz="1400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500845B8-1EBE-4F96-B902-2DF7C2C1309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ja-JP" altLang="en-US" dirty="0"/>
              <a:t>㉓サイトのアドレス</a:t>
            </a:r>
            <a:r>
              <a:rPr lang="en-US" altLang="ja-JP" dirty="0"/>
              <a:t>,</a:t>
            </a:r>
            <a:r>
              <a:rPr lang="ja-JP" altLang="en-US" dirty="0"/>
              <a:t>リスト名の</a:t>
            </a:r>
            <a:r>
              <a:rPr lang="en-US" altLang="ja-JP" dirty="0"/>
              <a:t>[   ]</a:t>
            </a:r>
            <a:r>
              <a:rPr lang="ja-JP" altLang="en-US" dirty="0"/>
              <a:t>をクリックします。</a:t>
            </a:r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FA0E1824-DF58-42F1-B0B7-C26A252423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4810BE5-3EAD-41A9-A076-6DBDCC41897E}" type="slidenum">
              <a:rPr kumimoji="1" lang="en-US" altLang="ja-JP" sz="1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34" charset="-128"/>
                <a:ea typeface="メイリオ" panose="020B0604030504040204" pitchFamily="34" charset="-128"/>
                <a:cs typeface="+mn-cs"/>
              </a:rPr>
              <a:t>62</a:t>
            </a:fld>
            <a:endParaRPr kumimoji="1" lang="en-US" altLang="ja-JP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34" charset="-128"/>
              <a:ea typeface="メイリオ" panose="020B0604030504040204" pitchFamily="34" charset="-128"/>
              <a:cs typeface="+mn-cs"/>
            </a:endParaRPr>
          </a:p>
        </p:txBody>
      </p:sp>
      <p:sp>
        <p:nvSpPr>
          <p:cNvPr id="5" name="コンテンツ プレースホルダー 4">
            <a:extLst>
              <a:ext uri="{FF2B5EF4-FFF2-40B4-BE49-F238E27FC236}">
                <a16:creationId xmlns:a16="http://schemas.microsoft.com/office/drawing/2014/main" id="{67F71E97-8BE6-4E0B-8419-B255C3A7A40C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ja-JP" altLang="en-US" dirty="0"/>
              <a:t>㉔右図のように変更します。</a:t>
            </a:r>
            <a:endParaRPr kumimoji="1" lang="ja-JP" altLang="en-US" dirty="0"/>
          </a:p>
        </p:txBody>
      </p:sp>
      <p:pic>
        <p:nvPicPr>
          <p:cNvPr id="9" name="図 8">
            <a:extLst>
              <a:ext uri="{FF2B5EF4-FFF2-40B4-BE49-F238E27FC236}">
                <a16:creationId xmlns:a16="http://schemas.microsoft.com/office/drawing/2014/main" id="{795CBBD4-DB6A-4E30-AAA6-D298126EB54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43808" y="980728"/>
            <a:ext cx="144016" cy="131601"/>
          </a:xfrm>
          <a:prstGeom prst="rect">
            <a:avLst/>
          </a:prstGeom>
        </p:spPr>
      </p:pic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A2867207-F26F-47BF-8A9C-8A25D568D4E6}"/>
              </a:ext>
            </a:extLst>
          </p:cNvPr>
          <p:cNvSpPr/>
          <p:nvPr/>
        </p:nvSpPr>
        <p:spPr bwMode="auto">
          <a:xfrm>
            <a:off x="5784065" y="3682811"/>
            <a:ext cx="2785700" cy="166504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C47F052A-FAD2-4F7E-ABF2-C9A252932AFB}"/>
              </a:ext>
            </a:extLst>
          </p:cNvPr>
          <p:cNvSpPr/>
          <p:nvPr/>
        </p:nvSpPr>
        <p:spPr bwMode="auto">
          <a:xfrm>
            <a:off x="4077662" y="3363489"/>
            <a:ext cx="208406" cy="173712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1546ACDD-50AB-4B4F-A3C8-38DC007FDDB2}"/>
              </a:ext>
            </a:extLst>
          </p:cNvPr>
          <p:cNvSpPr/>
          <p:nvPr/>
        </p:nvSpPr>
        <p:spPr bwMode="auto">
          <a:xfrm>
            <a:off x="5775730" y="3316648"/>
            <a:ext cx="2785699" cy="334432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id="{5138B551-1901-4C21-92E1-849FE0EE7D21}"/>
              </a:ext>
            </a:extLst>
          </p:cNvPr>
          <p:cNvSpPr/>
          <p:nvPr/>
        </p:nvSpPr>
        <p:spPr bwMode="auto">
          <a:xfrm>
            <a:off x="4077662" y="3653239"/>
            <a:ext cx="208406" cy="173712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519654700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図 12" descr="グラフィカル ユーザー インターフェイス, テキスト, アプリケーション, メール&#10;&#10;自動的に生成された説明">
            <a:extLst>
              <a:ext uri="{FF2B5EF4-FFF2-40B4-BE49-F238E27FC236}">
                <a16:creationId xmlns:a16="http://schemas.microsoft.com/office/drawing/2014/main" id="{5314B47F-09B7-4E97-A62C-0A0B0C894E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5742" y="1484784"/>
            <a:ext cx="4549741" cy="4549741"/>
          </a:xfrm>
          <a:prstGeom prst="rect">
            <a:avLst/>
          </a:prstGeom>
        </p:spPr>
      </p:pic>
      <p:pic>
        <p:nvPicPr>
          <p:cNvPr id="7" name="図 6" descr="グラフィカル ユーザー インターフェイス, アプリケーション, メール&#10;&#10;自動的に生成された説明">
            <a:extLst>
              <a:ext uri="{FF2B5EF4-FFF2-40B4-BE49-F238E27FC236}">
                <a16:creationId xmlns:a16="http://schemas.microsoft.com/office/drawing/2014/main" id="{24005131-A5D5-4390-81AD-BEB973277CD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278" y="1484784"/>
            <a:ext cx="4074088" cy="4806780"/>
          </a:xfrm>
          <a:prstGeom prst="rect">
            <a:avLst/>
          </a:prstGeom>
        </p:spPr>
      </p:pic>
      <p:sp>
        <p:nvSpPr>
          <p:cNvPr id="2" name="タイトル 1">
            <a:extLst>
              <a:ext uri="{FF2B5EF4-FFF2-40B4-BE49-F238E27FC236}">
                <a16:creationId xmlns:a16="http://schemas.microsoft.com/office/drawing/2014/main" id="{FFF53DB1-4A6F-4C84-A638-A420A49C3C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sz="1400" dirty="0"/>
              <a:t>Power automate </a:t>
            </a:r>
            <a:r>
              <a:rPr lang="ja-JP" altLang="en-US" sz="1400" dirty="0"/>
              <a:t>インポート </a:t>
            </a:r>
            <a:r>
              <a:rPr lang="en-US" altLang="ja-JP" sz="1400" dirty="0"/>
              <a:t>– </a:t>
            </a:r>
            <a:r>
              <a:rPr lang="ja-JP" altLang="en-US" sz="1400" dirty="0"/>
              <a:t>修正</a:t>
            </a:r>
            <a:r>
              <a:rPr lang="en-US" altLang="ja-JP" sz="1400" dirty="0"/>
              <a:t>(</a:t>
            </a:r>
            <a:r>
              <a:rPr lang="ja-JP" altLang="en-US" sz="1400" dirty="0"/>
              <a:t>休暇申請　詳細情報　更新</a:t>
            </a:r>
            <a:r>
              <a:rPr lang="en-US" altLang="ja-JP" sz="1400" dirty="0"/>
              <a:t>【</a:t>
            </a:r>
            <a:r>
              <a:rPr lang="ja-JP" altLang="en-US" sz="1400" dirty="0"/>
              <a:t>年次有給休暇申請上限</a:t>
            </a:r>
            <a:r>
              <a:rPr lang="en-US" altLang="ja-JP" sz="1400" dirty="0"/>
              <a:t>】)</a:t>
            </a:r>
            <a:endParaRPr kumimoji="1" lang="ja-JP" altLang="en-US" sz="1400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500845B8-1EBE-4F96-B902-2DF7C2C1309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ja-JP" altLang="en-US" dirty="0"/>
              <a:t>㉕サイトのアドレス</a:t>
            </a:r>
            <a:r>
              <a:rPr lang="en-US" altLang="ja-JP" dirty="0"/>
              <a:t>,</a:t>
            </a:r>
            <a:r>
              <a:rPr lang="ja-JP" altLang="en-US" dirty="0"/>
              <a:t>リスト名の</a:t>
            </a:r>
            <a:r>
              <a:rPr lang="en-US" altLang="ja-JP" dirty="0"/>
              <a:t>[   ]</a:t>
            </a:r>
            <a:r>
              <a:rPr lang="ja-JP" altLang="en-US" dirty="0"/>
              <a:t>をクリックします。</a:t>
            </a:r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FA0E1824-DF58-42F1-B0B7-C26A252423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4810BE5-3EAD-41A9-A076-6DBDCC41897E}" type="slidenum">
              <a:rPr kumimoji="1" lang="en-US" altLang="ja-JP" sz="1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34" charset="-128"/>
                <a:ea typeface="メイリオ" panose="020B0604030504040204" pitchFamily="34" charset="-128"/>
                <a:cs typeface="+mn-cs"/>
              </a:rPr>
              <a:t>63</a:t>
            </a:fld>
            <a:endParaRPr kumimoji="1" lang="en-US" altLang="ja-JP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34" charset="-128"/>
              <a:ea typeface="メイリオ" panose="020B0604030504040204" pitchFamily="34" charset="-128"/>
              <a:cs typeface="+mn-cs"/>
            </a:endParaRPr>
          </a:p>
        </p:txBody>
      </p:sp>
      <p:sp>
        <p:nvSpPr>
          <p:cNvPr id="5" name="コンテンツ プレースホルダー 4">
            <a:extLst>
              <a:ext uri="{FF2B5EF4-FFF2-40B4-BE49-F238E27FC236}">
                <a16:creationId xmlns:a16="http://schemas.microsoft.com/office/drawing/2014/main" id="{67F71E97-8BE6-4E0B-8419-B255C3A7A40C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pPr marL="0" indent="0">
              <a:buNone/>
            </a:pPr>
            <a:r>
              <a:rPr lang="ja-JP" altLang="en-US" dirty="0"/>
              <a:t>・㉖右図のように変更します。</a:t>
            </a:r>
            <a:endParaRPr kumimoji="1" lang="ja-JP" altLang="en-US" dirty="0"/>
          </a:p>
        </p:txBody>
      </p:sp>
      <p:pic>
        <p:nvPicPr>
          <p:cNvPr id="9" name="図 8">
            <a:extLst>
              <a:ext uri="{FF2B5EF4-FFF2-40B4-BE49-F238E27FC236}">
                <a16:creationId xmlns:a16="http://schemas.microsoft.com/office/drawing/2014/main" id="{795CBBD4-DB6A-4E30-AAA6-D298126EB54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87824" y="980728"/>
            <a:ext cx="144016" cy="131601"/>
          </a:xfrm>
          <a:prstGeom prst="rect">
            <a:avLst/>
          </a:prstGeom>
        </p:spPr>
      </p:pic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A2867207-F26F-47BF-8A9C-8A25D568D4E6}"/>
              </a:ext>
            </a:extLst>
          </p:cNvPr>
          <p:cNvSpPr/>
          <p:nvPr/>
        </p:nvSpPr>
        <p:spPr bwMode="auto">
          <a:xfrm>
            <a:off x="5580112" y="2393075"/>
            <a:ext cx="2785700" cy="166504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C47F052A-FAD2-4F7E-ABF2-C9A252932AFB}"/>
              </a:ext>
            </a:extLst>
          </p:cNvPr>
          <p:cNvSpPr/>
          <p:nvPr/>
        </p:nvSpPr>
        <p:spPr bwMode="auto">
          <a:xfrm>
            <a:off x="3973459" y="1812981"/>
            <a:ext cx="208406" cy="173712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1546ACDD-50AB-4B4F-A3C8-38DC007FDDB2}"/>
              </a:ext>
            </a:extLst>
          </p:cNvPr>
          <p:cNvSpPr/>
          <p:nvPr/>
        </p:nvSpPr>
        <p:spPr bwMode="auto">
          <a:xfrm>
            <a:off x="5580112" y="1909192"/>
            <a:ext cx="3312368" cy="439687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id="{5138B551-1901-4C21-92E1-849FE0EE7D21}"/>
              </a:ext>
            </a:extLst>
          </p:cNvPr>
          <p:cNvSpPr/>
          <p:nvPr/>
        </p:nvSpPr>
        <p:spPr bwMode="auto">
          <a:xfrm>
            <a:off x="3978654" y="2081595"/>
            <a:ext cx="208406" cy="173712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460785087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図 13" descr="グラフィカル ユーザー インターフェイス, テキスト, アプリケーション, メール&#10;&#10;自動的に生成された説明">
            <a:extLst>
              <a:ext uri="{FF2B5EF4-FFF2-40B4-BE49-F238E27FC236}">
                <a16:creationId xmlns:a16="http://schemas.microsoft.com/office/drawing/2014/main" id="{F03C3CA6-92EC-4785-846F-04C86F4746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1954" y="1913252"/>
            <a:ext cx="4415700" cy="3078675"/>
          </a:xfrm>
          <a:prstGeom prst="rect">
            <a:avLst/>
          </a:prstGeom>
        </p:spPr>
      </p:pic>
      <p:pic>
        <p:nvPicPr>
          <p:cNvPr id="8" name="図 7" descr="グラフィカル ユーザー インターフェイス, テキスト, アプリケーション, メール&#10;&#10;自動的に生成された説明">
            <a:extLst>
              <a:ext uri="{FF2B5EF4-FFF2-40B4-BE49-F238E27FC236}">
                <a16:creationId xmlns:a16="http://schemas.microsoft.com/office/drawing/2014/main" id="{275C83FB-FA7C-48A4-8604-0237C5E2952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0" y="1909192"/>
            <a:ext cx="4087418" cy="2743944"/>
          </a:xfrm>
          <a:prstGeom prst="rect">
            <a:avLst/>
          </a:prstGeom>
        </p:spPr>
      </p:pic>
      <p:sp>
        <p:nvSpPr>
          <p:cNvPr id="2" name="タイトル 1">
            <a:extLst>
              <a:ext uri="{FF2B5EF4-FFF2-40B4-BE49-F238E27FC236}">
                <a16:creationId xmlns:a16="http://schemas.microsoft.com/office/drawing/2014/main" id="{FFF53DB1-4A6F-4C84-A638-A420A49C3C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sz="1800" dirty="0"/>
              <a:t>Power automate </a:t>
            </a:r>
            <a:r>
              <a:rPr lang="ja-JP" altLang="en-US" sz="1800" dirty="0"/>
              <a:t>インポート </a:t>
            </a:r>
            <a:r>
              <a:rPr lang="en-US" altLang="ja-JP" sz="1800" dirty="0"/>
              <a:t>– </a:t>
            </a:r>
            <a:r>
              <a:rPr lang="ja-JP" altLang="en-US" sz="1800" dirty="0"/>
              <a:t>修正</a:t>
            </a:r>
            <a:r>
              <a:rPr lang="en-US" altLang="ja-JP" sz="1800" dirty="0"/>
              <a:t>(</a:t>
            </a:r>
            <a:r>
              <a:rPr lang="ja-JP" altLang="en-US" sz="1800" dirty="0"/>
              <a:t>複数の項目の取得</a:t>
            </a:r>
            <a:r>
              <a:rPr lang="en-US" altLang="ja-JP" sz="1800" dirty="0"/>
              <a:t>3-</a:t>
            </a:r>
            <a:r>
              <a:rPr lang="ja-JP" altLang="en-US" sz="1800" dirty="0"/>
              <a:t>担当者一覧</a:t>
            </a:r>
            <a:r>
              <a:rPr lang="en-US" altLang="ja-JP" sz="1800" dirty="0"/>
              <a:t>)</a:t>
            </a:r>
            <a:endParaRPr kumimoji="1" lang="ja-JP" altLang="en-US" sz="1800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500845B8-1EBE-4F96-B902-2DF7C2C1309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ja-JP" altLang="en-US" dirty="0"/>
              <a:t>㉗サイトのアドレス</a:t>
            </a:r>
            <a:r>
              <a:rPr lang="en-US" altLang="ja-JP" dirty="0"/>
              <a:t>,</a:t>
            </a:r>
            <a:r>
              <a:rPr lang="ja-JP" altLang="en-US" dirty="0"/>
              <a:t>リスト名の</a:t>
            </a:r>
            <a:r>
              <a:rPr lang="en-US" altLang="ja-JP" dirty="0"/>
              <a:t>[   ]</a:t>
            </a:r>
            <a:r>
              <a:rPr lang="ja-JP" altLang="en-US" dirty="0"/>
              <a:t>をクリックします。</a:t>
            </a:r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FA0E1824-DF58-42F1-B0B7-C26A252423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4810BE5-3EAD-41A9-A076-6DBDCC41897E}" type="slidenum">
              <a:rPr kumimoji="1" lang="en-US" altLang="ja-JP" sz="1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34" charset="-128"/>
                <a:ea typeface="メイリオ" panose="020B0604030504040204" pitchFamily="34" charset="-128"/>
                <a:cs typeface="+mn-cs"/>
              </a:rPr>
              <a:t>64</a:t>
            </a:fld>
            <a:endParaRPr kumimoji="1" lang="en-US" altLang="ja-JP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34" charset="-128"/>
              <a:ea typeface="メイリオ" panose="020B0604030504040204" pitchFamily="34" charset="-128"/>
              <a:cs typeface="+mn-cs"/>
            </a:endParaRPr>
          </a:p>
        </p:txBody>
      </p:sp>
      <p:sp>
        <p:nvSpPr>
          <p:cNvPr id="5" name="コンテンツ プレースホルダー 4">
            <a:extLst>
              <a:ext uri="{FF2B5EF4-FFF2-40B4-BE49-F238E27FC236}">
                <a16:creationId xmlns:a16="http://schemas.microsoft.com/office/drawing/2014/main" id="{67F71E97-8BE6-4E0B-8419-B255C3A7A40C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ja-JP" altLang="en-US" dirty="0"/>
              <a:t>㉘右図のように変更します。</a:t>
            </a:r>
            <a:endParaRPr kumimoji="1" lang="ja-JP" altLang="en-US" dirty="0"/>
          </a:p>
        </p:txBody>
      </p:sp>
      <p:pic>
        <p:nvPicPr>
          <p:cNvPr id="9" name="図 8">
            <a:extLst>
              <a:ext uri="{FF2B5EF4-FFF2-40B4-BE49-F238E27FC236}">
                <a16:creationId xmlns:a16="http://schemas.microsoft.com/office/drawing/2014/main" id="{795CBBD4-DB6A-4E30-AAA6-D298126EB54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43808" y="980728"/>
            <a:ext cx="144016" cy="131601"/>
          </a:xfrm>
          <a:prstGeom prst="rect">
            <a:avLst/>
          </a:prstGeom>
        </p:spPr>
      </p:pic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A2867207-F26F-47BF-8A9C-8A25D568D4E6}"/>
              </a:ext>
            </a:extLst>
          </p:cNvPr>
          <p:cNvSpPr/>
          <p:nvPr/>
        </p:nvSpPr>
        <p:spPr bwMode="auto">
          <a:xfrm>
            <a:off x="5443900" y="2809024"/>
            <a:ext cx="2785700" cy="166504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C47F052A-FAD2-4F7E-ABF2-C9A252932AFB}"/>
              </a:ext>
            </a:extLst>
          </p:cNvPr>
          <p:cNvSpPr/>
          <p:nvPr/>
        </p:nvSpPr>
        <p:spPr bwMode="auto">
          <a:xfrm>
            <a:off x="3874451" y="2302615"/>
            <a:ext cx="208406" cy="173712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1546ACDD-50AB-4B4F-A3C8-38DC007FDDB2}"/>
              </a:ext>
            </a:extLst>
          </p:cNvPr>
          <p:cNvSpPr/>
          <p:nvPr/>
        </p:nvSpPr>
        <p:spPr bwMode="auto">
          <a:xfrm>
            <a:off x="5410224" y="2302615"/>
            <a:ext cx="3312368" cy="439687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id="{5138B551-1901-4C21-92E1-849FE0EE7D21}"/>
              </a:ext>
            </a:extLst>
          </p:cNvPr>
          <p:cNvSpPr/>
          <p:nvPr/>
        </p:nvSpPr>
        <p:spPr bwMode="auto">
          <a:xfrm>
            <a:off x="3886385" y="2546547"/>
            <a:ext cx="208406" cy="173712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789358197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図 12" descr="グラフィカル ユーザー インターフェイス, テキスト, アプリケーション, メール&#10;&#10;自動的に生成された説明">
            <a:extLst>
              <a:ext uri="{FF2B5EF4-FFF2-40B4-BE49-F238E27FC236}">
                <a16:creationId xmlns:a16="http://schemas.microsoft.com/office/drawing/2014/main" id="{2D1C8D12-D825-403F-8744-B3F8518106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0311" y="2090276"/>
            <a:ext cx="4470775" cy="2634868"/>
          </a:xfrm>
          <a:prstGeom prst="rect">
            <a:avLst/>
          </a:prstGeom>
        </p:spPr>
      </p:pic>
      <p:pic>
        <p:nvPicPr>
          <p:cNvPr id="7" name="図 6" descr="グラフィカル ユーザー インターフェイス, テキスト, アプリケーション, メール&#10;&#10;自動的に生成された説明">
            <a:extLst>
              <a:ext uri="{FF2B5EF4-FFF2-40B4-BE49-F238E27FC236}">
                <a16:creationId xmlns:a16="http://schemas.microsoft.com/office/drawing/2014/main" id="{C1FE6D08-F3B3-4304-9FB3-60436601795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190" y="2086528"/>
            <a:ext cx="4405181" cy="2494600"/>
          </a:xfrm>
          <a:prstGeom prst="rect">
            <a:avLst/>
          </a:prstGeom>
        </p:spPr>
      </p:pic>
      <p:sp>
        <p:nvSpPr>
          <p:cNvPr id="2" name="タイトル 1">
            <a:extLst>
              <a:ext uri="{FF2B5EF4-FFF2-40B4-BE49-F238E27FC236}">
                <a16:creationId xmlns:a16="http://schemas.microsoft.com/office/drawing/2014/main" id="{FFF53DB1-4A6F-4C84-A638-A420A49C3C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sz="2200" dirty="0"/>
              <a:t>Power automate </a:t>
            </a:r>
            <a:r>
              <a:rPr lang="ja-JP" altLang="en-US" sz="2200" dirty="0"/>
              <a:t>インポート </a:t>
            </a:r>
            <a:r>
              <a:rPr lang="en-US" altLang="ja-JP" sz="2200" dirty="0"/>
              <a:t>– </a:t>
            </a:r>
            <a:r>
              <a:rPr lang="ja-JP" altLang="en-US" sz="2200" dirty="0"/>
              <a:t>修正</a:t>
            </a:r>
            <a:r>
              <a:rPr lang="en-US" altLang="ja-JP" sz="2200" dirty="0"/>
              <a:t>(</a:t>
            </a:r>
            <a:r>
              <a:rPr lang="ja-JP" altLang="en-US" sz="2200" dirty="0"/>
              <a:t>項目の取得</a:t>
            </a:r>
            <a:r>
              <a:rPr lang="en-US" altLang="ja-JP" sz="2200" dirty="0"/>
              <a:t>2)</a:t>
            </a:r>
            <a:endParaRPr kumimoji="1" lang="ja-JP" altLang="en-US" sz="2200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500845B8-1EBE-4F96-B902-2DF7C2C1309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ja-JP" altLang="en-US" dirty="0"/>
              <a:t>㉙サイトのアドレス</a:t>
            </a:r>
            <a:r>
              <a:rPr lang="en-US" altLang="ja-JP" dirty="0"/>
              <a:t>,</a:t>
            </a:r>
            <a:r>
              <a:rPr lang="ja-JP" altLang="en-US" dirty="0"/>
              <a:t>リスト名の</a:t>
            </a:r>
            <a:r>
              <a:rPr lang="en-US" altLang="ja-JP" dirty="0"/>
              <a:t>[   ]</a:t>
            </a:r>
            <a:r>
              <a:rPr lang="ja-JP" altLang="en-US" dirty="0"/>
              <a:t>をクリックします。</a:t>
            </a:r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FA0E1824-DF58-42F1-B0B7-C26A252423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4810BE5-3EAD-41A9-A076-6DBDCC41897E}" type="slidenum">
              <a:rPr kumimoji="1" lang="en-US" altLang="ja-JP" sz="1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34" charset="-128"/>
                <a:ea typeface="メイリオ" panose="020B0604030504040204" pitchFamily="34" charset="-128"/>
                <a:cs typeface="+mn-cs"/>
              </a:rPr>
              <a:t>65</a:t>
            </a:fld>
            <a:endParaRPr kumimoji="1" lang="en-US" altLang="ja-JP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34" charset="-128"/>
              <a:ea typeface="メイリオ" panose="020B0604030504040204" pitchFamily="34" charset="-128"/>
              <a:cs typeface="+mn-cs"/>
            </a:endParaRPr>
          </a:p>
        </p:txBody>
      </p:sp>
      <p:sp>
        <p:nvSpPr>
          <p:cNvPr id="5" name="コンテンツ プレースホルダー 4">
            <a:extLst>
              <a:ext uri="{FF2B5EF4-FFF2-40B4-BE49-F238E27FC236}">
                <a16:creationId xmlns:a16="http://schemas.microsoft.com/office/drawing/2014/main" id="{67F71E97-8BE6-4E0B-8419-B255C3A7A40C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ja-JP" altLang="en-US" dirty="0"/>
              <a:t>㉚右図のように変更します。</a:t>
            </a:r>
            <a:endParaRPr kumimoji="1" lang="ja-JP" altLang="en-US" dirty="0"/>
          </a:p>
        </p:txBody>
      </p:sp>
      <p:pic>
        <p:nvPicPr>
          <p:cNvPr id="9" name="図 8">
            <a:extLst>
              <a:ext uri="{FF2B5EF4-FFF2-40B4-BE49-F238E27FC236}">
                <a16:creationId xmlns:a16="http://schemas.microsoft.com/office/drawing/2014/main" id="{795CBBD4-DB6A-4E30-AAA6-D298126EB54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87824" y="980728"/>
            <a:ext cx="144016" cy="131601"/>
          </a:xfrm>
          <a:prstGeom prst="rect">
            <a:avLst/>
          </a:prstGeom>
        </p:spPr>
      </p:pic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A2867207-F26F-47BF-8A9C-8A25D568D4E6}"/>
              </a:ext>
            </a:extLst>
          </p:cNvPr>
          <p:cNvSpPr/>
          <p:nvPr/>
        </p:nvSpPr>
        <p:spPr bwMode="auto">
          <a:xfrm>
            <a:off x="5819552" y="3846736"/>
            <a:ext cx="2785700" cy="166504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C47F052A-FAD2-4F7E-ABF2-C9A252932AFB}"/>
              </a:ext>
            </a:extLst>
          </p:cNvPr>
          <p:cNvSpPr/>
          <p:nvPr/>
        </p:nvSpPr>
        <p:spPr bwMode="auto">
          <a:xfrm>
            <a:off x="4010597" y="3428369"/>
            <a:ext cx="208406" cy="173712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1546ACDD-50AB-4B4F-A3C8-38DC007FDDB2}"/>
              </a:ext>
            </a:extLst>
          </p:cNvPr>
          <p:cNvSpPr/>
          <p:nvPr/>
        </p:nvSpPr>
        <p:spPr bwMode="auto">
          <a:xfrm>
            <a:off x="5831632" y="3449528"/>
            <a:ext cx="2988840" cy="339512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id="{5138B551-1901-4C21-92E1-849FE0EE7D21}"/>
              </a:ext>
            </a:extLst>
          </p:cNvPr>
          <p:cNvSpPr/>
          <p:nvPr/>
        </p:nvSpPr>
        <p:spPr bwMode="auto">
          <a:xfrm>
            <a:off x="4049855" y="3673162"/>
            <a:ext cx="208406" cy="173712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930010686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図 12" descr="グラフィカル ユーザー インターフェイス, アプリケーション, メール&#10;&#10;自動的に生成された説明">
            <a:extLst>
              <a:ext uri="{FF2B5EF4-FFF2-40B4-BE49-F238E27FC236}">
                <a16:creationId xmlns:a16="http://schemas.microsoft.com/office/drawing/2014/main" id="{7C53653A-D1A6-4B72-99FB-D76E332FDD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9869" y="1387877"/>
            <a:ext cx="4592611" cy="4912623"/>
          </a:xfrm>
          <a:prstGeom prst="rect">
            <a:avLst/>
          </a:prstGeom>
        </p:spPr>
      </p:pic>
      <p:pic>
        <p:nvPicPr>
          <p:cNvPr id="7" name="図 6" descr="グラフィカル ユーザー インターフェイス, アプリケーション&#10;&#10;自動的に生成された説明">
            <a:extLst>
              <a:ext uri="{FF2B5EF4-FFF2-40B4-BE49-F238E27FC236}">
                <a16:creationId xmlns:a16="http://schemas.microsoft.com/office/drawing/2014/main" id="{997C7C82-AE34-41EC-90CF-4EAFD826453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979" y="1400370"/>
            <a:ext cx="4038950" cy="5082980"/>
          </a:xfrm>
          <a:prstGeom prst="rect">
            <a:avLst/>
          </a:prstGeom>
        </p:spPr>
      </p:pic>
      <p:sp>
        <p:nvSpPr>
          <p:cNvPr id="2" name="タイトル 1">
            <a:extLst>
              <a:ext uri="{FF2B5EF4-FFF2-40B4-BE49-F238E27FC236}">
                <a16:creationId xmlns:a16="http://schemas.microsoft.com/office/drawing/2014/main" id="{FFF53DB1-4A6F-4C84-A638-A420A49C3C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sz="2200" dirty="0"/>
              <a:t>Power automate </a:t>
            </a:r>
            <a:r>
              <a:rPr lang="ja-JP" altLang="en-US" sz="2200" dirty="0"/>
              <a:t>インポート </a:t>
            </a:r>
            <a:r>
              <a:rPr lang="en-US" altLang="ja-JP" sz="2200" dirty="0"/>
              <a:t>– </a:t>
            </a:r>
            <a:r>
              <a:rPr lang="ja-JP" altLang="en-US" sz="2200" dirty="0"/>
              <a:t>修正</a:t>
            </a:r>
            <a:r>
              <a:rPr lang="en-US" altLang="ja-JP" sz="2200" dirty="0"/>
              <a:t>(</a:t>
            </a:r>
            <a:r>
              <a:rPr lang="ja-JP" altLang="en-US" sz="2200" dirty="0"/>
              <a:t>項目の更新</a:t>
            </a:r>
            <a:r>
              <a:rPr lang="en-US" altLang="ja-JP" sz="2200" dirty="0"/>
              <a:t>)</a:t>
            </a:r>
            <a:endParaRPr kumimoji="1" lang="ja-JP" altLang="en-US" sz="2200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500845B8-1EBE-4F96-B902-2DF7C2C1309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ja-JP" altLang="en-US" dirty="0"/>
              <a:t>㉛サイトのアドレス</a:t>
            </a:r>
            <a:r>
              <a:rPr lang="en-US" altLang="ja-JP" dirty="0"/>
              <a:t>,</a:t>
            </a:r>
            <a:r>
              <a:rPr lang="ja-JP" altLang="en-US" dirty="0"/>
              <a:t>リスト名の</a:t>
            </a:r>
            <a:r>
              <a:rPr lang="en-US" altLang="ja-JP" dirty="0"/>
              <a:t>[   ]</a:t>
            </a:r>
            <a:r>
              <a:rPr lang="ja-JP" altLang="en-US" dirty="0"/>
              <a:t>をクリックします。</a:t>
            </a:r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FA0E1824-DF58-42F1-B0B7-C26A252423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4810BE5-3EAD-41A9-A076-6DBDCC41897E}" type="slidenum">
              <a:rPr kumimoji="1" lang="en-US" altLang="ja-JP" sz="1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34" charset="-128"/>
                <a:ea typeface="メイリオ" panose="020B0604030504040204" pitchFamily="34" charset="-128"/>
                <a:cs typeface="+mn-cs"/>
              </a:rPr>
              <a:t>66</a:t>
            </a:fld>
            <a:endParaRPr kumimoji="1" lang="en-US" altLang="ja-JP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34" charset="-128"/>
              <a:ea typeface="メイリオ" panose="020B0604030504040204" pitchFamily="34" charset="-128"/>
              <a:cs typeface="+mn-cs"/>
            </a:endParaRPr>
          </a:p>
        </p:txBody>
      </p:sp>
      <p:sp>
        <p:nvSpPr>
          <p:cNvPr id="5" name="コンテンツ プレースホルダー 4">
            <a:extLst>
              <a:ext uri="{FF2B5EF4-FFF2-40B4-BE49-F238E27FC236}">
                <a16:creationId xmlns:a16="http://schemas.microsoft.com/office/drawing/2014/main" id="{67F71E97-8BE6-4E0B-8419-B255C3A7A40C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ja-JP" altLang="en-US" dirty="0"/>
              <a:t>㉜右図のように変更します。</a:t>
            </a:r>
            <a:endParaRPr kumimoji="1" lang="ja-JP" altLang="en-US" dirty="0"/>
          </a:p>
        </p:txBody>
      </p:sp>
      <p:pic>
        <p:nvPicPr>
          <p:cNvPr id="9" name="図 8">
            <a:extLst>
              <a:ext uri="{FF2B5EF4-FFF2-40B4-BE49-F238E27FC236}">
                <a16:creationId xmlns:a16="http://schemas.microsoft.com/office/drawing/2014/main" id="{795CBBD4-DB6A-4E30-AAA6-D298126EB54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15816" y="980728"/>
            <a:ext cx="144016" cy="131601"/>
          </a:xfrm>
          <a:prstGeom prst="rect">
            <a:avLst/>
          </a:prstGeom>
        </p:spPr>
      </p:pic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A2867207-F26F-47BF-8A9C-8A25D568D4E6}"/>
              </a:ext>
            </a:extLst>
          </p:cNvPr>
          <p:cNvSpPr/>
          <p:nvPr/>
        </p:nvSpPr>
        <p:spPr bwMode="auto">
          <a:xfrm>
            <a:off x="5443900" y="2809024"/>
            <a:ext cx="2785700" cy="166504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C47F052A-FAD2-4F7E-ABF2-C9A252932AFB}"/>
              </a:ext>
            </a:extLst>
          </p:cNvPr>
          <p:cNvSpPr/>
          <p:nvPr/>
        </p:nvSpPr>
        <p:spPr bwMode="auto">
          <a:xfrm>
            <a:off x="3677979" y="2277958"/>
            <a:ext cx="208406" cy="173712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1546ACDD-50AB-4B4F-A3C8-38DC007FDDB2}"/>
              </a:ext>
            </a:extLst>
          </p:cNvPr>
          <p:cNvSpPr/>
          <p:nvPr/>
        </p:nvSpPr>
        <p:spPr bwMode="auto">
          <a:xfrm>
            <a:off x="5410224" y="2302615"/>
            <a:ext cx="3312368" cy="439687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id="{5138B551-1901-4C21-92E1-849FE0EE7D21}"/>
              </a:ext>
            </a:extLst>
          </p:cNvPr>
          <p:cNvSpPr/>
          <p:nvPr/>
        </p:nvSpPr>
        <p:spPr bwMode="auto">
          <a:xfrm>
            <a:off x="3659413" y="2522458"/>
            <a:ext cx="208406" cy="173712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859479206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図 13" descr="グラフィカル ユーザー インターフェイス, テキスト, アプリケーション, メール&#10;&#10;自動的に生成された説明">
            <a:extLst>
              <a:ext uri="{FF2B5EF4-FFF2-40B4-BE49-F238E27FC236}">
                <a16:creationId xmlns:a16="http://schemas.microsoft.com/office/drawing/2014/main" id="{124ED9DB-4B49-4D74-931A-D32D2486B6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975" y="1402355"/>
            <a:ext cx="4543399" cy="4842870"/>
          </a:xfrm>
          <a:prstGeom prst="rect">
            <a:avLst/>
          </a:prstGeom>
        </p:spPr>
      </p:pic>
      <p:pic>
        <p:nvPicPr>
          <p:cNvPr id="8" name="図 7" descr="グラフィカル ユーザー インターフェイス, アプリケーション, メール&#10;&#10;自動的に生成された説明">
            <a:extLst>
              <a:ext uri="{FF2B5EF4-FFF2-40B4-BE49-F238E27FC236}">
                <a16:creationId xmlns:a16="http://schemas.microsoft.com/office/drawing/2014/main" id="{BA65B626-72F7-45A9-B660-BD7CC19D7D5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061" y="1392749"/>
            <a:ext cx="4038950" cy="5090601"/>
          </a:xfrm>
          <a:prstGeom prst="rect">
            <a:avLst/>
          </a:prstGeom>
        </p:spPr>
      </p:pic>
      <p:sp>
        <p:nvSpPr>
          <p:cNvPr id="2" name="タイトル 1">
            <a:extLst>
              <a:ext uri="{FF2B5EF4-FFF2-40B4-BE49-F238E27FC236}">
                <a16:creationId xmlns:a16="http://schemas.microsoft.com/office/drawing/2014/main" id="{FFF53DB1-4A6F-4C84-A638-A420A49C3C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sz="2200" dirty="0"/>
              <a:t>Power automate </a:t>
            </a:r>
            <a:r>
              <a:rPr lang="ja-JP" altLang="en-US" sz="2200" dirty="0"/>
              <a:t>インポート </a:t>
            </a:r>
            <a:r>
              <a:rPr lang="en-US" altLang="ja-JP" sz="2200" dirty="0"/>
              <a:t>– </a:t>
            </a:r>
            <a:r>
              <a:rPr lang="ja-JP" altLang="en-US" sz="2200" dirty="0"/>
              <a:t>修正</a:t>
            </a:r>
            <a:r>
              <a:rPr lang="en-US" altLang="ja-JP" sz="2200" dirty="0"/>
              <a:t>(</a:t>
            </a:r>
            <a:r>
              <a:rPr lang="ja-JP" altLang="en-US" sz="2200" dirty="0"/>
              <a:t>項目の更新</a:t>
            </a:r>
            <a:r>
              <a:rPr lang="en-US" altLang="ja-JP" sz="2200" dirty="0"/>
              <a:t>4)</a:t>
            </a:r>
            <a:endParaRPr kumimoji="1" lang="ja-JP" altLang="en-US" sz="2200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500845B8-1EBE-4F96-B902-2DF7C2C1309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ja-JP" altLang="en-US" dirty="0"/>
              <a:t>㉝サイトのアドレス</a:t>
            </a:r>
            <a:r>
              <a:rPr lang="en-US" altLang="ja-JP" dirty="0"/>
              <a:t>,</a:t>
            </a:r>
            <a:r>
              <a:rPr lang="ja-JP" altLang="en-US" dirty="0"/>
              <a:t>リスト名の</a:t>
            </a:r>
            <a:r>
              <a:rPr lang="en-US" altLang="ja-JP" dirty="0"/>
              <a:t>[   ]</a:t>
            </a:r>
            <a:r>
              <a:rPr lang="ja-JP" altLang="en-US" dirty="0"/>
              <a:t>をクリックします。</a:t>
            </a:r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FA0E1824-DF58-42F1-B0B7-C26A252423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4810BE5-3EAD-41A9-A076-6DBDCC41897E}" type="slidenum">
              <a:rPr kumimoji="1" lang="en-US" altLang="ja-JP" sz="1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34" charset="-128"/>
                <a:ea typeface="メイリオ" panose="020B0604030504040204" pitchFamily="34" charset="-128"/>
                <a:cs typeface="+mn-cs"/>
              </a:rPr>
              <a:t>67</a:t>
            </a:fld>
            <a:endParaRPr kumimoji="1" lang="en-US" altLang="ja-JP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34" charset="-128"/>
              <a:ea typeface="メイリオ" panose="020B0604030504040204" pitchFamily="34" charset="-128"/>
              <a:cs typeface="+mn-cs"/>
            </a:endParaRPr>
          </a:p>
        </p:txBody>
      </p:sp>
      <p:sp>
        <p:nvSpPr>
          <p:cNvPr id="5" name="コンテンツ プレースホルダー 4">
            <a:extLst>
              <a:ext uri="{FF2B5EF4-FFF2-40B4-BE49-F238E27FC236}">
                <a16:creationId xmlns:a16="http://schemas.microsoft.com/office/drawing/2014/main" id="{67F71E97-8BE6-4E0B-8419-B255C3A7A40C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ja-JP" altLang="en-US" dirty="0"/>
              <a:t>㉞右図のように変更します。</a:t>
            </a:r>
            <a:endParaRPr kumimoji="1" lang="ja-JP" altLang="en-US" dirty="0"/>
          </a:p>
        </p:txBody>
      </p:sp>
      <p:pic>
        <p:nvPicPr>
          <p:cNvPr id="9" name="図 8">
            <a:extLst>
              <a:ext uri="{FF2B5EF4-FFF2-40B4-BE49-F238E27FC236}">
                <a16:creationId xmlns:a16="http://schemas.microsoft.com/office/drawing/2014/main" id="{795CBBD4-DB6A-4E30-AAA6-D298126EB54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43808" y="980728"/>
            <a:ext cx="144016" cy="131601"/>
          </a:xfrm>
          <a:prstGeom prst="rect">
            <a:avLst/>
          </a:prstGeom>
        </p:spPr>
      </p:pic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A2867207-F26F-47BF-8A9C-8A25D568D4E6}"/>
              </a:ext>
            </a:extLst>
          </p:cNvPr>
          <p:cNvSpPr/>
          <p:nvPr/>
        </p:nvSpPr>
        <p:spPr bwMode="auto">
          <a:xfrm>
            <a:off x="5508104" y="2780928"/>
            <a:ext cx="2721496" cy="194600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C47F052A-FAD2-4F7E-ABF2-C9A252932AFB}"/>
              </a:ext>
            </a:extLst>
          </p:cNvPr>
          <p:cNvSpPr/>
          <p:nvPr/>
        </p:nvSpPr>
        <p:spPr bwMode="auto">
          <a:xfrm>
            <a:off x="3755334" y="2233410"/>
            <a:ext cx="208406" cy="173712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1546ACDD-50AB-4B4F-A3C8-38DC007FDDB2}"/>
              </a:ext>
            </a:extLst>
          </p:cNvPr>
          <p:cNvSpPr/>
          <p:nvPr/>
        </p:nvSpPr>
        <p:spPr bwMode="auto">
          <a:xfrm>
            <a:off x="5508104" y="2332773"/>
            <a:ext cx="3214488" cy="409529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id="{5138B551-1901-4C21-92E1-849FE0EE7D21}"/>
              </a:ext>
            </a:extLst>
          </p:cNvPr>
          <p:cNvSpPr/>
          <p:nvPr/>
        </p:nvSpPr>
        <p:spPr bwMode="auto">
          <a:xfrm>
            <a:off x="3755334" y="2479819"/>
            <a:ext cx="208406" cy="173712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510633669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図 12" descr="グラフィカル ユーザー インターフェイス, テキスト, アプリケーション, メール&#10;&#10;自動的に生成された説明">
            <a:extLst>
              <a:ext uri="{FF2B5EF4-FFF2-40B4-BE49-F238E27FC236}">
                <a16:creationId xmlns:a16="http://schemas.microsoft.com/office/drawing/2014/main" id="{D6062251-AF57-453B-A39B-5D56CF75FE6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5790" y="1620774"/>
            <a:ext cx="4532230" cy="3248386"/>
          </a:xfrm>
          <a:prstGeom prst="rect">
            <a:avLst/>
          </a:prstGeom>
        </p:spPr>
      </p:pic>
      <p:pic>
        <p:nvPicPr>
          <p:cNvPr id="7" name="図 6" descr="グラフィカル ユーザー インターフェイス, テキスト, アプリケーション, メール&#10;&#10;自動的に生成された説明">
            <a:extLst>
              <a:ext uri="{FF2B5EF4-FFF2-40B4-BE49-F238E27FC236}">
                <a16:creationId xmlns:a16="http://schemas.microsoft.com/office/drawing/2014/main" id="{C4454F2F-E589-49E5-841F-79A8F71DF05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0" y="1643509"/>
            <a:ext cx="4038950" cy="3833192"/>
          </a:xfrm>
          <a:prstGeom prst="rect">
            <a:avLst/>
          </a:prstGeom>
        </p:spPr>
      </p:pic>
      <p:sp>
        <p:nvSpPr>
          <p:cNvPr id="2" name="タイトル 1">
            <a:extLst>
              <a:ext uri="{FF2B5EF4-FFF2-40B4-BE49-F238E27FC236}">
                <a16:creationId xmlns:a16="http://schemas.microsoft.com/office/drawing/2014/main" id="{FFF53DB1-4A6F-4C84-A638-A420A49C3C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sz="2200" dirty="0"/>
              <a:t>Power automate </a:t>
            </a:r>
            <a:r>
              <a:rPr lang="ja-JP" altLang="en-US" sz="2200" dirty="0"/>
              <a:t>インポート </a:t>
            </a:r>
            <a:r>
              <a:rPr lang="en-US" altLang="ja-JP" sz="2200" dirty="0"/>
              <a:t>– </a:t>
            </a:r>
            <a:r>
              <a:rPr lang="ja-JP" altLang="en-US" sz="2200" dirty="0"/>
              <a:t>修正</a:t>
            </a:r>
            <a:r>
              <a:rPr lang="en-US" altLang="ja-JP" sz="2200" dirty="0"/>
              <a:t>(</a:t>
            </a:r>
            <a:r>
              <a:rPr lang="ja-JP" altLang="en-US" sz="2200" dirty="0"/>
              <a:t>項目の更新</a:t>
            </a:r>
            <a:r>
              <a:rPr lang="en-US" altLang="ja-JP" sz="2200" dirty="0"/>
              <a:t>3)</a:t>
            </a:r>
            <a:endParaRPr kumimoji="1" lang="ja-JP" altLang="en-US" sz="2200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500845B8-1EBE-4F96-B902-2DF7C2C1309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ja-JP" altLang="en-US" dirty="0"/>
              <a:t>㉟サイトのアドレス</a:t>
            </a:r>
            <a:r>
              <a:rPr lang="en-US" altLang="ja-JP" dirty="0"/>
              <a:t>,</a:t>
            </a:r>
            <a:r>
              <a:rPr lang="ja-JP" altLang="en-US" dirty="0"/>
              <a:t>リスト名の</a:t>
            </a:r>
            <a:r>
              <a:rPr lang="en-US" altLang="ja-JP" dirty="0"/>
              <a:t>[   ]</a:t>
            </a:r>
            <a:r>
              <a:rPr lang="ja-JP" altLang="en-US" dirty="0"/>
              <a:t>をクリックします。</a:t>
            </a:r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FA0E1824-DF58-42F1-B0B7-C26A252423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4810BE5-3EAD-41A9-A076-6DBDCC41897E}" type="slidenum">
              <a:rPr kumimoji="1" lang="en-US" altLang="ja-JP" sz="1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34" charset="-128"/>
                <a:ea typeface="メイリオ" panose="020B0604030504040204" pitchFamily="34" charset="-128"/>
                <a:cs typeface="+mn-cs"/>
              </a:rPr>
              <a:t>68</a:t>
            </a:fld>
            <a:endParaRPr kumimoji="1" lang="en-US" altLang="ja-JP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34" charset="-128"/>
              <a:ea typeface="メイリオ" panose="020B0604030504040204" pitchFamily="34" charset="-128"/>
              <a:cs typeface="+mn-cs"/>
            </a:endParaRPr>
          </a:p>
        </p:txBody>
      </p:sp>
      <p:sp>
        <p:nvSpPr>
          <p:cNvPr id="5" name="コンテンツ プレースホルダー 4">
            <a:extLst>
              <a:ext uri="{FF2B5EF4-FFF2-40B4-BE49-F238E27FC236}">
                <a16:creationId xmlns:a16="http://schemas.microsoft.com/office/drawing/2014/main" id="{67F71E97-8BE6-4E0B-8419-B255C3A7A40C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ja-JP" altLang="en-US" dirty="0"/>
              <a:t>㊱右図のように変更します。</a:t>
            </a:r>
            <a:endParaRPr kumimoji="1" lang="ja-JP" altLang="en-US" dirty="0"/>
          </a:p>
        </p:txBody>
      </p:sp>
      <p:pic>
        <p:nvPicPr>
          <p:cNvPr id="9" name="図 8">
            <a:extLst>
              <a:ext uri="{FF2B5EF4-FFF2-40B4-BE49-F238E27FC236}">
                <a16:creationId xmlns:a16="http://schemas.microsoft.com/office/drawing/2014/main" id="{795CBBD4-DB6A-4E30-AAA6-D298126EB54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43808" y="980728"/>
            <a:ext cx="144016" cy="131601"/>
          </a:xfrm>
          <a:prstGeom prst="rect">
            <a:avLst/>
          </a:prstGeom>
        </p:spPr>
      </p:pic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A2867207-F26F-47BF-8A9C-8A25D568D4E6}"/>
              </a:ext>
            </a:extLst>
          </p:cNvPr>
          <p:cNvSpPr/>
          <p:nvPr/>
        </p:nvSpPr>
        <p:spPr bwMode="auto">
          <a:xfrm>
            <a:off x="5508104" y="3028911"/>
            <a:ext cx="2721496" cy="194600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C47F052A-FAD2-4F7E-ABF2-C9A252932AFB}"/>
              </a:ext>
            </a:extLst>
          </p:cNvPr>
          <p:cNvSpPr/>
          <p:nvPr/>
        </p:nvSpPr>
        <p:spPr bwMode="auto">
          <a:xfrm>
            <a:off x="3690802" y="2708956"/>
            <a:ext cx="208406" cy="173712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1546ACDD-50AB-4B4F-A3C8-38DC007FDDB2}"/>
              </a:ext>
            </a:extLst>
          </p:cNvPr>
          <p:cNvSpPr/>
          <p:nvPr/>
        </p:nvSpPr>
        <p:spPr bwMode="auto">
          <a:xfrm>
            <a:off x="5508104" y="2575764"/>
            <a:ext cx="3214488" cy="409529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id="{5138B551-1901-4C21-92E1-849FE0EE7D21}"/>
              </a:ext>
            </a:extLst>
          </p:cNvPr>
          <p:cNvSpPr/>
          <p:nvPr/>
        </p:nvSpPr>
        <p:spPr bwMode="auto">
          <a:xfrm>
            <a:off x="3755334" y="2479819"/>
            <a:ext cx="208406" cy="173712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96882854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図 13" descr="グラフィカル ユーザー インターフェイス, テキスト, アプリケーション, メール&#10;&#10;自動的に生成された説明">
            <a:extLst>
              <a:ext uri="{FF2B5EF4-FFF2-40B4-BE49-F238E27FC236}">
                <a16:creationId xmlns:a16="http://schemas.microsoft.com/office/drawing/2014/main" id="{6309B7D5-5A9A-427E-B134-BA5D1FB937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3518" y="1702916"/>
            <a:ext cx="4386954" cy="3047226"/>
          </a:xfrm>
          <a:prstGeom prst="rect">
            <a:avLst/>
          </a:prstGeom>
        </p:spPr>
      </p:pic>
      <p:pic>
        <p:nvPicPr>
          <p:cNvPr id="8" name="図 7" descr="グラフィカル ユーザー インターフェイス, テキスト, アプリケーション, メール&#10;&#10;自動的に生成された説明">
            <a:extLst>
              <a:ext uri="{FF2B5EF4-FFF2-40B4-BE49-F238E27FC236}">
                <a16:creationId xmlns:a16="http://schemas.microsoft.com/office/drawing/2014/main" id="{CAF791F0-9413-419E-8DC4-7E9B30FBD67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929" y="1700311"/>
            <a:ext cx="4202781" cy="2821389"/>
          </a:xfrm>
          <a:prstGeom prst="rect">
            <a:avLst/>
          </a:prstGeom>
        </p:spPr>
      </p:pic>
      <p:sp>
        <p:nvSpPr>
          <p:cNvPr id="2" name="タイトル 1">
            <a:extLst>
              <a:ext uri="{FF2B5EF4-FFF2-40B4-BE49-F238E27FC236}">
                <a16:creationId xmlns:a16="http://schemas.microsoft.com/office/drawing/2014/main" id="{FFF53DB1-4A6F-4C84-A638-A420A49C3C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sz="2200" dirty="0"/>
              <a:t>Power automate </a:t>
            </a:r>
            <a:r>
              <a:rPr lang="ja-JP" altLang="en-US" sz="2200" dirty="0"/>
              <a:t>インポート </a:t>
            </a:r>
            <a:r>
              <a:rPr lang="en-US" altLang="ja-JP" sz="2200" dirty="0"/>
              <a:t>– </a:t>
            </a:r>
            <a:r>
              <a:rPr lang="ja-JP" altLang="en-US" sz="2200" dirty="0"/>
              <a:t>修正</a:t>
            </a:r>
            <a:r>
              <a:rPr lang="en-US" altLang="ja-JP" sz="2200" dirty="0"/>
              <a:t>(</a:t>
            </a:r>
            <a:r>
              <a:rPr lang="ja-JP" altLang="en-US" sz="2200" dirty="0"/>
              <a:t>複数の項目の取得</a:t>
            </a:r>
            <a:r>
              <a:rPr lang="en-US" altLang="ja-JP" sz="2200" dirty="0"/>
              <a:t>4)</a:t>
            </a:r>
            <a:endParaRPr kumimoji="1" lang="ja-JP" altLang="en-US" sz="2200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500845B8-1EBE-4F96-B902-2DF7C2C1309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ja-JP" altLang="en-US" dirty="0"/>
              <a:t>㊲サイトのアドレス</a:t>
            </a:r>
            <a:r>
              <a:rPr lang="en-US" altLang="ja-JP" dirty="0"/>
              <a:t>,</a:t>
            </a:r>
            <a:r>
              <a:rPr lang="ja-JP" altLang="en-US" dirty="0"/>
              <a:t>リスト名の</a:t>
            </a:r>
            <a:r>
              <a:rPr lang="en-US" altLang="ja-JP" dirty="0"/>
              <a:t>[   ]</a:t>
            </a:r>
            <a:r>
              <a:rPr lang="ja-JP" altLang="en-US" dirty="0"/>
              <a:t>をクリックします。</a:t>
            </a:r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FA0E1824-DF58-42F1-B0B7-C26A252423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4810BE5-3EAD-41A9-A076-6DBDCC41897E}" type="slidenum">
              <a:rPr kumimoji="1" lang="en-US" altLang="ja-JP" sz="1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34" charset="-128"/>
                <a:ea typeface="メイリオ" panose="020B0604030504040204" pitchFamily="34" charset="-128"/>
                <a:cs typeface="+mn-cs"/>
              </a:rPr>
              <a:t>69</a:t>
            </a:fld>
            <a:endParaRPr kumimoji="1" lang="en-US" altLang="ja-JP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34" charset="-128"/>
              <a:ea typeface="メイリオ" panose="020B0604030504040204" pitchFamily="34" charset="-128"/>
              <a:cs typeface="+mn-cs"/>
            </a:endParaRPr>
          </a:p>
        </p:txBody>
      </p:sp>
      <p:sp>
        <p:nvSpPr>
          <p:cNvPr id="5" name="コンテンツ プレースホルダー 4">
            <a:extLst>
              <a:ext uri="{FF2B5EF4-FFF2-40B4-BE49-F238E27FC236}">
                <a16:creationId xmlns:a16="http://schemas.microsoft.com/office/drawing/2014/main" id="{67F71E97-8BE6-4E0B-8419-B255C3A7A40C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ja-JP" altLang="en-US" dirty="0"/>
              <a:t>㊳右図のように変更します。</a:t>
            </a:r>
            <a:endParaRPr kumimoji="1" lang="ja-JP" altLang="en-US" dirty="0"/>
          </a:p>
        </p:txBody>
      </p:sp>
      <p:pic>
        <p:nvPicPr>
          <p:cNvPr id="9" name="図 8">
            <a:extLst>
              <a:ext uri="{FF2B5EF4-FFF2-40B4-BE49-F238E27FC236}">
                <a16:creationId xmlns:a16="http://schemas.microsoft.com/office/drawing/2014/main" id="{795CBBD4-DB6A-4E30-AAA6-D298126EB54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43808" y="980728"/>
            <a:ext cx="144016" cy="131601"/>
          </a:xfrm>
          <a:prstGeom prst="rect">
            <a:avLst/>
          </a:prstGeom>
        </p:spPr>
      </p:pic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A2867207-F26F-47BF-8A9C-8A25D568D4E6}"/>
              </a:ext>
            </a:extLst>
          </p:cNvPr>
          <p:cNvSpPr/>
          <p:nvPr/>
        </p:nvSpPr>
        <p:spPr bwMode="auto">
          <a:xfrm>
            <a:off x="5520859" y="2558418"/>
            <a:ext cx="2721496" cy="194600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C47F052A-FAD2-4F7E-ABF2-C9A252932AFB}"/>
              </a:ext>
            </a:extLst>
          </p:cNvPr>
          <p:cNvSpPr/>
          <p:nvPr/>
        </p:nvSpPr>
        <p:spPr bwMode="auto">
          <a:xfrm>
            <a:off x="3906394" y="2380113"/>
            <a:ext cx="208406" cy="173712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1546ACDD-50AB-4B4F-A3C8-38DC007FDDB2}"/>
              </a:ext>
            </a:extLst>
          </p:cNvPr>
          <p:cNvSpPr/>
          <p:nvPr/>
        </p:nvSpPr>
        <p:spPr bwMode="auto">
          <a:xfrm>
            <a:off x="5473659" y="2101803"/>
            <a:ext cx="3214488" cy="409529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id="{5138B551-1901-4C21-92E1-849FE0EE7D21}"/>
              </a:ext>
            </a:extLst>
          </p:cNvPr>
          <p:cNvSpPr/>
          <p:nvPr/>
        </p:nvSpPr>
        <p:spPr bwMode="auto">
          <a:xfrm>
            <a:off x="3918080" y="2132856"/>
            <a:ext cx="208406" cy="173712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84218714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B313F89-6D40-46B8-AB38-E65B9343089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ja-JP" altLang="en-US" dirty="0"/>
              <a:t>展開手順</a:t>
            </a:r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D9EA9F2A-72C6-4E26-A7AF-9AB6FB437B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1349D94-1666-48F0-A452-68F7A8157D63}" type="slidenum">
              <a:rPr kumimoji="1" lang="en-US" altLang="ja-JP" sz="1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34" charset="-128"/>
                <a:ea typeface="メイリオ" panose="020B0604030504040204" pitchFamily="34" charset="-128"/>
                <a:cs typeface="+mn-cs"/>
              </a:rPr>
              <a:t>7</a:t>
            </a:fld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34" charset="-128"/>
              <a:ea typeface="メイリオ" panose="020B060403050404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5453281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図 12" descr="グラフィカル ユーザー インターフェイス, テキスト, アプリケーション, メール&#10;&#10;自動的に生成された説明">
            <a:extLst>
              <a:ext uri="{FF2B5EF4-FFF2-40B4-BE49-F238E27FC236}">
                <a16:creationId xmlns:a16="http://schemas.microsoft.com/office/drawing/2014/main" id="{10DA020F-0A33-46EE-B2D6-D79306B310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9832" y="1913252"/>
            <a:ext cx="4314656" cy="2592107"/>
          </a:xfrm>
          <a:prstGeom prst="rect">
            <a:avLst/>
          </a:prstGeom>
        </p:spPr>
      </p:pic>
      <p:pic>
        <p:nvPicPr>
          <p:cNvPr id="7" name="図 6" descr="グラフィカル ユーザー インターフェイス, テキスト, アプリケーション, メール&#10;&#10;自動的に生成された説明">
            <a:extLst>
              <a:ext uri="{FF2B5EF4-FFF2-40B4-BE49-F238E27FC236}">
                <a16:creationId xmlns:a16="http://schemas.microsoft.com/office/drawing/2014/main" id="{4F4297B4-5F88-43FB-9A88-D057B9B4CA3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09" y="1913252"/>
            <a:ext cx="4421646" cy="2451853"/>
          </a:xfrm>
          <a:prstGeom prst="rect">
            <a:avLst/>
          </a:prstGeom>
        </p:spPr>
      </p:pic>
      <p:sp>
        <p:nvSpPr>
          <p:cNvPr id="2" name="タイトル 1">
            <a:extLst>
              <a:ext uri="{FF2B5EF4-FFF2-40B4-BE49-F238E27FC236}">
                <a16:creationId xmlns:a16="http://schemas.microsoft.com/office/drawing/2014/main" id="{FFF53DB1-4A6F-4C84-A638-A420A49C3C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sz="2000" dirty="0"/>
              <a:t>Power automate </a:t>
            </a:r>
            <a:r>
              <a:rPr lang="ja-JP" altLang="en-US" sz="2000" dirty="0"/>
              <a:t>インポート </a:t>
            </a:r>
            <a:r>
              <a:rPr lang="en-US" altLang="ja-JP" sz="2000" dirty="0"/>
              <a:t>– </a:t>
            </a:r>
            <a:r>
              <a:rPr lang="ja-JP" altLang="en-US" sz="2000" dirty="0"/>
              <a:t>修正</a:t>
            </a:r>
            <a:r>
              <a:rPr lang="en-US" altLang="ja-JP" sz="2000" dirty="0"/>
              <a:t>(</a:t>
            </a:r>
            <a:r>
              <a:rPr lang="ja-JP" altLang="en-US" sz="2000" dirty="0"/>
              <a:t>項目の取得</a:t>
            </a:r>
            <a:r>
              <a:rPr lang="en-US" altLang="ja-JP" sz="2000" dirty="0"/>
              <a:t>3-</a:t>
            </a:r>
            <a:r>
              <a:rPr lang="ja-JP" altLang="en-US" sz="2000" dirty="0"/>
              <a:t>担当者一覧</a:t>
            </a:r>
            <a:r>
              <a:rPr lang="en-US" altLang="ja-JP" sz="2000" dirty="0"/>
              <a:t>)</a:t>
            </a:r>
            <a:endParaRPr kumimoji="1" lang="ja-JP" altLang="en-US" sz="2000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500845B8-1EBE-4F96-B902-2DF7C2C1309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ja-JP" altLang="en-US" dirty="0"/>
              <a:t>㊴サイトのアドレス</a:t>
            </a:r>
            <a:r>
              <a:rPr lang="en-US" altLang="ja-JP" dirty="0"/>
              <a:t>,</a:t>
            </a:r>
            <a:r>
              <a:rPr lang="ja-JP" altLang="en-US" dirty="0"/>
              <a:t>リスト名の</a:t>
            </a:r>
            <a:r>
              <a:rPr lang="en-US" altLang="ja-JP" dirty="0"/>
              <a:t>[   ]</a:t>
            </a:r>
            <a:r>
              <a:rPr lang="ja-JP" altLang="en-US" dirty="0"/>
              <a:t>をクリックします。</a:t>
            </a:r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FA0E1824-DF58-42F1-B0B7-C26A252423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4810BE5-3EAD-41A9-A076-6DBDCC41897E}" type="slidenum">
              <a:rPr kumimoji="1" lang="en-US" altLang="ja-JP" sz="1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34" charset="-128"/>
                <a:ea typeface="メイリオ" panose="020B0604030504040204" pitchFamily="34" charset="-128"/>
                <a:cs typeface="+mn-cs"/>
              </a:rPr>
              <a:t>70</a:t>
            </a:fld>
            <a:endParaRPr kumimoji="1" lang="en-US" altLang="ja-JP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34" charset="-128"/>
              <a:ea typeface="メイリオ" panose="020B0604030504040204" pitchFamily="34" charset="-128"/>
              <a:cs typeface="+mn-cs"/>
            </a:endParaRPr>
          </a:p>
        </p:txBody>
      </p:sp>
      <p:sp>
        <p:nvSpPr>
          <p:cNvPr id="5" name="コンテンツ プレースホルダー 4">
            <a:extLst>
              <a:ext uri="{FF2B5EF4-FFF2-40B4-BE49-F238E27FC236}">
                <a16:creationId xmlns:a16="http://schemas.microsoft.com/office/drawing/2014/main" id="{67F71E97-8BE6-4E0B-8419-B255C3A7A40C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ja-JP" altLang="en-US" dirty="0"/>
              <a:t>㊵右図のように変更します。</a:t>
            </a:r>
            <a:endParaRPr kumimoji="1" lang="ja-JP" altLang="en-US" dirty="0"/>
          </a:p>
        </p:txBody>
      </p:sp>
      <p:pic>
        <p:nvPicPr>
          <p:cNvPr id="9" name="図 8">
            <a:extLst>
              <a:ext uri="{FF2B5EF4-FFF2-40B4-BE49-F238E27FC236}">
                <a16:creationId xmlns:a16="http://schemas.microsoft.com/office/drawing/2014/main" id="{795CBBD4-DB6A-4E30-AAA6-D298126EB54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15816" y="980728"/>
            <a:ext cx="144016" cy="131601"/>
          </a:xfrm>
          <a:prstGeom prst="rect">
            <a:avLst/>
          </a:prstGeom>
        </p:spPr>
      </p:pic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A2867207-F26F-47BF-8A9C-8A25D568D4E6}"/>
              </a:ext>
            </a:extLst>
          </p:cNvPr>
          <p:cNvSpPr/>
          <p:nvPr/>
        </p:nvSpPr>
        <p:spPr bwMode="auto">
          <a:xfrm>
            <a:off x="5796136" y="3669712"/>
            <a:ext cx="2785700" cy="166504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C47F052A-FAD2-4F7E-ABF2-C9A252932AFB}"/>
              </a:ext>
            </a:extLst>
          </p:cNvPr>
          <p:cNvSpPr/>
          <p:nvPr/>
        </p:nvSpPr>
        <p:spPr bwMode="auto">
          <a:xfrm>
            <a:off x="3966024" y="3497427"/>
            <a:ext cx="208406" cy="173712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1546ACDD-50AB-4B4F-A3C8-38DC007FDDB2}"/>
              </a:ext>
            </a:extLst>
          </p:cNvPr>
          <p:cNvSpPr/>
          <p:nvPr/>
        </p:nvSpPr>
        <p:spPr bwMode="auto">
          <a:xfrm>
            <a:off x="5796136" y="3185931"/>
            <a:ext cx="3024336" cy="387085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id="{5138B551-1901-4C21-92E1-849FE0EE7D21}"/>
              </a:ext>
            </a:extLst>
          </p:cNvPr>
          <p:cNvSpPr/>
          <p:nvPr/>
        </p:nvSpPr>
        <p:spPr bwMode="auto">
          <a:xfrm>
            <a:off x="3966905" y="3206963"/>
            <a:ext cx="208406" cy="173712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84859037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図 13" descr="グラフィカル ユーザー インターフェイス, テキスト, アプリケーション, メール&#10;&#10;自動的に生成された説明">
            <a:extLst>
              <a:ext uri="{FF2B5EF4-FFF2-40B4-BE49-F238E27FC236}">
                <a16:creationId xmlns:a16="http://schemas.microsoft.com/office/drawing/2014/main" id="{F3675B95-6598-496F-B574-BAC11FE1F36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189" y="1899098"/>
            <a:ext cx="4163401" cy="2939361"/>
          </a:xfrm>
          <a:prstGeom prst="rect">
            <a:avLst/>
          </a:prstGeom>
        </p:spPr>
      </p:pic>
      <p:pic>
        <p:nvPicPr>
          <p:cNvPr id="8" name="図 7" descr="グラフィカル ユーザー インターフェイス, テキスト, アプリケーション, メール&#10;&#10;自動的に生成された説明">
            <a:extLst>
              <a:ext uri="{FF2B5EF4-FFF2-40B4-BE49-F238E27FC236}">
                <a16:creationId xmlns:a16="http://schemas.microsoft.com/office/drawing/2014/main" id="{8F2CF643-C09C-4789-A90C-1FF4B4D7BA7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149" y="1899098"/>
            <a:ext cx="4299782" cy="2898054"/>
          </a:xfrm>
          <a:prstGeom prst="rect">
            <a:avLst/>
          </a:prstGeom>
        </p:spPr>
      </p:pic>
      <p:sp>
        <p:nvSpPr>
          <p:cNvPr id="2" name="タイトル 1">
            <a:extLst>
              <a:ext uri="{FF2B5EF4-FFF2-40B4-BE49-F238E27FC236}">
                <a16:creationId xmlns:a16="http://schemas.microsoft.com/office/drawing/2014/main" id="{FFF53DB1-4A6F-4C84-A638-A420A49C3C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sz="2200" dirty="0"/>
              <a:t>Power automate </a:t>
            </a:r>
            <a:r>
              <a:rPr lang="ja-JP" altLang="en-US" sz="2200" dirty="0"/>
              <a:t>インポート </a:t>
            </a:r>
            <a:r>
              <a:rPr lang="en-US" altLang="ja-JP" sz="2200" dirty="0"/>
              <a:t>– </a:t>
            </a:r>
            <a:r>
              <a:rPr lang="ja-JP" altLang="en-US" sz="2200" dirty="0"/>
              <a:t>修正</a:t>
            </a:r>
            <a:r>
              <a:rPr lang="en-US" altLang="ja-JP" sz="2200" dirty="0"/>
              <a:t>(</a:t>
            </a:r>
            <a:r>
              <a:rPr lang="ja-JP" altLang="en-US" sz="2200" dirty="0"/>
              <a:t>申請者情報　取得</a:t>
            </a:r>
            <a:r>
              <a:rPr lang="en-US" altLang="ja-JP" sz="2200" dirty="0"/>
              <a:t>2)</a:t>
            </a:r>
            <a:endParaRPr kumimoji="1" lang="ja-JP" altLang="en-US" sz="2200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500845B8-1EBE-4F96-B902-2DF7C2C1309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ja-JP" altLang="en-US" dirty="0"/>
              <a:t>㊶サイトのアドレス</a:t>
            </a:r>
            <a:r>
              <a:rPr lang="en-US" altLang="ja-JP" dirty="0"/>
              <a:t>,</a:t>
            </a:r>
            <a:r>
              <a:rPr lang="ja-JP" altLang="en-US" dirty="0"/>
              <a:t>リスト名の</a:t>
            </a:r>
            <a:r>
              <a:rPr lang="en-US" altLang="ja-JP" dirty="0"/>
              <a:t>[   ]</a:t>
            </a:r>
            <a:r>
              <a:rPr lang="ja-JP" altLang="en-US" dirty="0"/>
              <a:t>をクリックします。</a:t>
            </a:r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FA0E1824-DF58-42F1-B0B7-C26A252423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4810BE5-3EAD-41A9-A076-6DBDCC41897E}" type="slidenum">
              <a:rPr kumimoji="1" lang="en-US" altLang="ja-JP" sz="1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34" charset="-128"/>
                <a:ea typeface="メイリオ" panose="020B0604030504040204" pitchFamily="34" charset="-128"/>
                <a:cs typeface="+mn-cs"/>
              </a:rPr>
              <a:t>71</a:t>
            </a:fld>
            <a:endParaRPr kumimoji="1" lang="en-US" altLang="ja-JP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34" charset="-128"/>
              <a:ea typeface="メイリオ" panose="020B0604030504040204" pitchFamily="34" charset="-128"/>
              <a:cs typeface="+mn-cs"/>
            </a:endParaRPr>
          </a:p>
        </p:txBody>
      </p:sp>
      <p:sp>
        <p:nvSpPr>
          <p:cNvPr id="5" name="コンテンツ プレースホルダー 4">
            <a:extLst>
              <a:ext uri="{FF2B5EF4-FFF2-40B4-BE49-F238E27FC236}">
                <a16:creationId xmlns:a16="http://schemas.microsoft.com/office/drawing/2014/main" id="{67F71E97-8BE6-4E0B-8419-B255C3A7A40C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ja-JP" altLang="en-US" dirty="0"/>
              <a:t>㊷右図のように変更します。</a:t>
            </a:r>
            <a:endParaRPr kumimoji="1" lang="ja-JP" altLang="en-US" dirty="0"/>
          </a:p>
        </p:txBody>
      </p:sp>
      <p:pic>
        <p:nvPicPr>
          <p:cNvPr id="9" name="図 8">
            <a:extLst>
              <a:ext uri="{FF2B5EF4-FFF2-40B4-BE49-F238E27FC236}">
                <a16:creationId xmlns:a16="http://schemas.microsoft.com/office/drawing/2014/main" id="{795CBBD4-DB6A-4E30-AAA6-D298126EB54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43808" y="980728"/>
            <a:ext cx="144016" cy="131601"/>
          </a:xfrm>
          <a:prstGeom prst="rect">
            <a:avLst/>
          </a:prstGeom>
        </p:spPr>
      </p:pic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A2867207-F26F-47BF-8A9C-8A25D568D4E6}"/>
              </a:ext>
            </a:extLst>
          </p:cNvPr>
          <p:cNvSpPr/>
          <p:nvPr/>
        </p:nvSpPr>
        <p:spPr bwMode="auto">
          <a:xfrm>
            <a:off x="5648202" y="2696514"/>
            <a:ext cx="2785700" cy="166504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C47F052A-FAD2-4F7E-ABF2-C9A252932AFB}"/>
              </a:ext>
            </a:extLst>
          </p:cNvPr>
          <p:cNvSpPr/>
          <p:nvPr/>
        </p:nvSpPr>
        <p:spPr bwMode="auto">
          <a:xfrm>
            <a:off x="4095536" y="2589966"/>
            <a:ext cx="208406" cy="173712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1546ACDD-50AB-4B4F-A3C8-38DC007FDDB2}"/>
              </a:ext>
            </a:extLst>
          </p:cNvPr>
          <p:cNvSpPr/>
          <p:nvPr/>
        </p:nvSpPr>
        <p:spPr bwMode="auto">
          <a:xfrm>
            <a:off x="5663811" y="2280384"/>
            <a:ext cx="3024336" cy="387085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id="{5138B551-1901-4C21-92E1-849FE0EE7D21}"/>
              </a:ext>
            </a:extLst>
          </p:cNvPr>
          <p:cNvSpPr/>
          <p:nvPr/>
        </p:nvSpPr>
        <p:spPr bwMode="auto">
          <a:xfrm>
            <a:off x="4095536" y="2319184"/>
            <a:ext cx="208406" cy="173712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158155827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図 17" descr="グラフィカル ユーザー インターフェイス, テキスト, アプリケーション, メール&#10;&#10;自動的に生成された説明">
            <a:extLst>
              <a:ext uri="{FF2B5EF4-FFF2-40B4-BE49-F238E27FC236}">
                <a16:creationId xmlns:a16="http://schemas.microsoft.com/office/drawing/2014/main" id="{B28082FF-CF0A-4629-AADB-CC9E210E769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5992" y="1958622"/>
            <a:ext cx="4129953" cy="2428006"/>
          </a:xfrm>
          <a:prstGeom prst="rect">
            <a:avLst/>
          </a:prstGeom>
        </p:spPr>
      </p:pic>
      <p:pic>
        <p:nvPicPr>
          <p:cNvPr id="7" name="図 6" descr="グラフィカル ユーザー インターフェイス, テキスト, アプリケーション, メール&#10;&#10;自動的に生成された説明">
            <a:extLst>
              <a:ext uri="{FF2B5EF4-FFF2-40B4-BE49-F238E27FC236}">
                <a16:creationId xmlns:a16="http://schemas.microsoft.com/office/drawing/2014/main" id="{540C5289-BFED-4124-81EF-92BE98B589F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465" y="1950176"/>
            <a:ext cx="4447171" cy="2466007"/>
          </a:xfrm>
          <a:prstGeom prst="rect">
            <a:avLst/>
          </a:prstGeom>
        </p:spPr>
      </p:pic>
      <p:sp>
        <p:nvSpPr>
          <p:cNvPr id="2" name="タイトル 1">
            <a:extLst>
              <a:ext uri="{FF2B5EF4-FFF2-40B4-BE49-F238E27FC236}">
                <a16:creationId xmlns:a16="http://schemas.microsoft.com/office/drawing/2014/main" id="{FFF53DB1-4A6F-4C84-A638-A420A49C3C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sz="2200" dirty="0"/>
              <a:t>Power automate </a:t>
            </a:r>
            <a:r>
              <a:rPr lang="ja-JP" altLang="en-US" sz="2200" dirty="0"/>
              <a:t>インポート </a:t>
            </a:r>
            <a:r>
              <a:rPr lang="en-US" altLang="ja-JP" sz="2200" dirty="0"/>
              <a:t>– </a:t>
            </a:r>
            <a:r>
              <a:rPr lang="ja-JP" altLang="en-US" sz="2200" dirty="0"/>
              <a:t>修正</a:t>
            </a:r>
            <a:r>
              <a:rPr lang="en-US" altLang="ja-JP" sz="2200" dirty="0"/>
              <a:t>(</a:t>
            </a:r>
            <a:r>
              <a:rPr lang="ja-JP" altLang="en-US" sz="2200" dirty="0"/>
              <a:t>申請者情報　詳細取得</a:t>
            </a:r>
            <a:r>
              <a:rPr lang="en-US" altLang="ja-JP" sz="2200" dirty="0"/>
              <a:t>2)</a:t>
            </a:r>
            <a:endParaRPr kumimoji="1" lang="ja-JP" altLang="en-US" sz="2200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500845B8-1EBE-4F96-B902-2DF7C2C1309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ja-JP" altLang="en-US" dirty="0"/>
              <a:t>㊸サイトのアドレス</a:t>
            </a:r>
            <a:r>
              <a:rPr lang="en-US" altLang="ja-JP" dirty="0"/>
              <a:t>,</a:t>
            </a:r>
            <a:r>
              <a:rPr lang="ja-JP" altLang="en-US" dirty="0"/>
              <a:t>リスト名の</a:t>
            </a:r>
            <a:r>
              <a:rPr lang="en-US" altLang="ja-JP" dirty="0"/>
              <a:t>[   ]</a:t>
            </a:r>
            <a:r>
              <a:rPr lang="ja-JP" altLang="en-US" dirty="0"/>
              <a:t>をクリックします。</a:t>
            </a:r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FA0E1824-DF58-42F1-B0B7-C26A252423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4810BE5-3EAD-41A9-A076-6DBDCC41897E}" type="slidenum">
              <a:rPr kumimoji="1" lang="en-US" altLang="ja-JP" sz="1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34" charset="-128"/>
                <a:ea typeface="メイリオ" panose="020B0604030504040204" pitchFamily="34" charset="-128"/>
                <a:cs typeface="+mn-cs"/>
              </a:rPr>
              <a:t>72</a:t>
            </a:fld>
            <a:endParaRPr kumimoji="1" lang="en-US" altLang="ja-JP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34" charset="-128"/>
              <a:ea typeface="メイリオ" panose="020B0604030504040204" pitchFamily="34" charset="-128"/>
              <a:cs typeface="+mn-cs"/>
            </a:endParaRPr>
          </a:p>
        </p:txBody>
      </p:sp>
      <p:sp>
        <p:nvSpPr>
          <p:cNvPr id="5" name="コンテンツ プレースホルダー 4">
            <a:extLst>
              <a:ext uri="{FF2B5EF4-FFF2-40B4-BE49-F238E27FC236}">
                <a16:creationId xmlns:a16="http://schemas.microsoft.com/office/drawing/2014/main" id="{67F71E97-8BE6-4E0B-8419-B255C3A7A40C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ja-JP" altLang="en-US" dirty="0"/>
              <a:t>㊹右図のように変更します。</a:t>
            </a:r>
            <a:endParaRPr kumimoji="1" lang="ja-JP" altLang="en-US" dirty="0"/>
          </a:p>
        </p:txBody>
      </p:sp>
      <p:pic>
        <p:nvPicPr>
          <p:cNvPr id="9" name="図 8">
            <a:extLst>
              <a:ext uri="{FF2B5EF4-FFF2-40B4-BE49-F238E27FC236}">
                <a16:creationId xmlns:a16="http://schemas.microsoft.com/office/drawing/2014/main" id="{795CBBD4-DB6A-4E30-AAA6-D298126EB54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43808" y="980728"/>
            <a:ext cx="144016" cy="131601"/>
          </a:xfrm>
          <a:prstGeom prst="rect">
            <a:avLst/>
          </a:prstGeom>
        </p:spPr>
      </p:pic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A2867207-F26F-47BF-8A9C-8A25D568D4E6}"/>
              </a:ext>
            </a:extLst>
          </p:cNvPr>
          <p:cNvSpPr/>
          <p:nvPr/>
        </p:nvSpPr>
        <p:spPr bwMode="auto">
          <a:xfrm>
            <a:off x="5757007" y="3542797"/>
            <a:ext cx="2785700" cy="166504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C47F052A-FAD2-4F7E-ABF2-C9A252932AFB}"/>
              </a:ext>
            </a:extLst>
          </p:cNvPr>
          <p:cNvSpPr/>
          <p:nvPr/>
        </p:nvSpPr>
        <p:spPr bwMode="auto">
          <a:xfrm>
            <a:off x="4095536" y="3534351"/>
            <a:ext cx="208406" cy="173712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1546ACDD-50AB-4B4F-A3C8-38DC007FDDB2}"/>
              </a:ext>
            </a:extLst>
          </p:cNvPr>
          <p:cNvSpPr/>
          <p:nvPr/>
        </p:nvSpPr>
        <p:spPr bwMode="auto">
          <a:xfrm>
            <a:off x="5757007" y="3140968"/>
            <a:ext cx="2847442" cy="325830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id="{5138B551-1901-4C21-92E1-849FE0EE7D21}"/>
              </a:ext>
            </a:extLst>
          </p:cNvPr>
          <p:cNvSpPr/>
          <p:nvPr/>
        </p:nvSpPr>
        <p:spPr bwMode="auto">
          <a:xfrm>
            <a:off x="4095536" y="3227259"/>
            <a:ext cx="208406" cy="173712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493650330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図 12" descr="グラフィカル ユーザー インターフェイス, アプリケーション, メール&#10;&#10;自動的に生成された説明">
            <a:extLst>
              <a:ext uri="{FF2B5EF4-FFF2-40B4-BE49-F238E27FC236}">
                <a16:creationId xmlns:a16="http://schemas.microsoft.com/office/drawing/2014/main" id="{BB399B80-F262-4245-BC28-DE8B73F2BC9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072" y="1286246"/>
            <a:ext cx="3213790" cy="5409665"/>
          </a:xfrm>
          <a:prstGeom prst="rect">
            <a:avLst/>
          </a:prstGeom>
        </p:spPr>
      </p:pic>
      <p:pic>
        <p:nvPicPr>
          <p:cNvPr id="8" name="図 7" descr="グラフィカル ユーザー インターフェイス, テキスト, アプリケーション, メール&#10;&#10;自動的に生成された説明">
            <a:extLst>
              <a:ext uri="{FF2B5EF4-FFF2-40B4-BE49-F238E27FC236}">
                <a16:creationId xmlns:a16="http://schemas.microsoft.com/office/drawing/2014/main" id="{6AD113D8-254B-48AD-A63B-27B907D990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0" y="1773358"/>
            <a:ext cx="4467996" cy="3095802"/>
          </a:xfrm>
          <a:prstGeom prst="rect">
            <a:avLst/>
          </a:prstGeom>
        </p:spPr>
      </p:pic>
      <p:sp>
        <p:nvSpPr>
          <p:cNvPr id="2" name="タイトル 1">
            <a:extLst>
              <a:ext uri="{FF2B5EF4-FFF2-40B4-BE49-F238E27FC236}">
                <a16:creationId xmlns:a16="http://schemas.microsoft.com/office/drawing/2014/main" id="{FFF53DB1-4A6F-4C84-A638-A420A49C3C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sz="2200" dirty="0"/>
              <a:t>Power automate </a:t>
            </a:r>
            <a:r>
              <a:rPr lang="ja-JP" altLang="en-US" sz="2200" dirty="0"/>
              <a:t>インポート </a:t>
            </a:r>
            <a:r>
              <a:rPr lang="en-US" altLang="ja-JP" sz="2200" dirty="0"/>
              <a:t>– </a:t>
            </a:r>
            <a:r>
              <a:rPr lang="ja-JP" altLang="en-US" sz="2200" dirty="0"/>
              <a:t>修正</a:t>
            </a:r>
            <a:r>
              <a:rPr lang="en-US" altLang="ja-JP" sz="2200" dirty="0"/>
              <a:t>(</a:t>
            </a:r>
            <a:r>
              <a:rPr lang="ja-JP" altLang="en-US" sz="2200" dirty="0"/>
              <a:t>項目の更新</a:t>
            </a:r>
            <a:r>
              <a:rPr lang="en-US" altLang="ja-JP" sz="2200" dirty="0"/>
              <a:t>5)</a:t>
            </a:r>
            <a:endParaRPr kumimoji="1" lang="ja-JP" altLang="en-US" sz="2200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500845B8-1EBE-4F96-B902-2DF7C2C1309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ja-JP" altLang="en-US" dirty="0"/>
              <a:t>㊺サイトのアドレス</a:t>
            </a:r>
            <a:r>
              <a:rPr lang="en-US" altLang="ja-JP" dirty="0"/>
              <a:t>,</a:t>
            </a:r>
            <a:r>
              <a:rPr lang="ja-JP" altLang="en-US" dirty="0"/>
              <a:t>リスト名の</a:t>
            </a:r>
            <a:r>
              <a:rPr lang="en-US" altLang="ja-JP" dirty="0"/>
              <a:t>[   ]</a:t>
            </a:r>
            <a:r>
              <a:rPr lang="ja-JP" altLang="en-US" dirty="0"/>
              <a:t>をクリックします。</a:t>
            </a:r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FA0E1824-DF58-42F1-B0B7-C26A252423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4810BE5-3EAD-41A9-A076-6DBDCC41897E}" type="slidenum">
              <a:rPr kumimoji="1" lang="en-US" altLang="ja-JP" sz="1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34" charset="-128"/>
                <a:ea typeface="メイリオ" panose="020B0604030504040204" pitchFamily="34" charset="-128"/>
                <a:cs typeface="+mn-cs"/>
              </a:rPr>
              <a:t>73</a:t>
            </a:fld>
            <a:endParaRPr kumimoji="1" lang="en-US" altLang="ja-JP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34" charset="-128"/>
              <a:ea typeface="メイリオ" panose="020B0604030504040204" pitchFamily="34" charset="-128"/>
              <a:cs typeface="+mn-cs"/>
            </a:endParaRPr>
          </a:p>
        </p:txBody>
      </p:sp>
      <p:sp>
        <p:nvSpPr>
          <p:cNvPr id="5" name="コンテンツ プレースホルダー 4">
            <a:extLst>
              <a:ext uri="{FF2B5EF4-FFF2-40B4-BE49-F238E27FC236}">
                <a16:creationId xmlns:a16="http://schemas.microsoft.com/office/drawing/2014/main" id="{67F71E97-8BE6-4E0B-8419-B255C3A7A40C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ja-JP" altLang="en-US" dirty="0"/>
              <a:t>㊻右図のように変更します。</a:t>
            </a:r>
            <a:endParaRPr kumimoji="1" lang="ja-JP" altLang="en-US" dirty="0"/>
          </a:p>
        </p:txBody>
      </p:sp>
      <p:pic>
        <p:nvPicPr>
          <p:cNvPr id="9" name="図 8">
            <a:extLst>
              <a:ext uri="{FF2B5EF4-FFF2-40B4-BE49-F238E27FC236}">
                <a16:creationId xmlns:a16="http://schemas.microsoft.com/office/drawing/2014/main" id="{795CBBD4-DB6A-4E30-AAA6-D298126EB54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87824" y="980728"/>
            <a:ext cx="144016" cy="131601"/>
          </a:xfrm>
          <a:prstGeom prst="rect">
            <a:avLst/>
          </a:prstGeom>
        </p:spPr>
      </p:pic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A2867207-F26F-47BF-8A9C-8A25D568D4E6}"/>
              </a:ext>
            </a:extLst>
          </p:cNvPr>
          <p:cNvSpPr/>
          <p:nvPr/>
        </p:nvSpPr>
        <p:spPr bwMode="auto">
          <a:xfrm>
            <a:off x="6002595" y="1912565"/>
            <a:ext cx="2313821" cy="148283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C47F052A-FAD2-4F7E-ABF2-C9A252932AFB}"/>
              </a:ext>
            </a:extLst>
          </p:cNvPr>
          <p:cNvSpPr/>
          <p:nvPr/>
        </p:nvSpPr>
        <p:spPr bwMode="auto">
          <a:xfrm>
            <a:off x="4161160" y="3645024"/>
            <a:ext cx="208406" cy="173712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1546ACDD-50AB-4B4F-A3C8-38DC007FDDB2}"/>
              </a:ext>
            </a:extLst>
          </p:cNvPr>
          <p:cNvSpPr/>
          <p:nvPr/>
        </p:nvSpPr>
        <p:spPr bwMode="auto">
          <a:xfrm>
            <a:off x="6018466" y="1537893"/>
            <a:ext cx="2297950" cy="306931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id="{5138B551-1901-4C21-92E1-849FE0EE7D21}"/>
              </a:ext>
            </a:extLst>
          </p:cNvPr>
          <p:cNvSpPr/>
          <p:nvPr/>
        </p:nvSpPr>
        <p:spPr bwMode="auto">
          <a:xfrm>
            <a:off x="4135760" y="3933056"/>
            <a:ext cx="208406" cy="173712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464522668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図 13">
            <a:extLst>
              <a:ext uri="{FF2B5EF4-FFF2-40B4-BE49-F238E27FC236}">
                <a16:creationId xmlns:a16="http://schemas.microsoft.com/office/drawing/2014/main" id="{8AE0F72D-74BE-7CA5-10FF-36CB6F121BD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0" y="692696"/>
            <a:ext cx="2700667" cy="3446631"/>
          </a:xfrm>
          <a:prstGeom prst="rect">
            <a:avLst/>
          </a:prstGeom>
        </p:spPr>
      </p:pic>
      <p:pic>
        <p:nvPicPr>
          <p:cNvPr id="13" name="図 12" descr="グラフィカル ユーザー インターフェイス, アプリケーション, メール&#10;&#10;自動的に生成された説明">
            <a:extLst>
              <a:ext uri="{FF2B5EF4-FFF2-40B4-BE49-F238E27FC236}">
                <a16:creationId xmlns:a16="http://schemas.microsoft.com/office/drawing/2014/main" id="{BB399B80-F262-4245-BC28-DE8B73F2BC9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1184336"/>
            <a:ext cx="3213790" cy="5409665"/>
          </a:xfrm>
          <a:prstGeom prst="rect">
            <a:avLst/>
          </a:prstGeom>
        </p:spPr>
      </p:pic>
      <p:sp>
        <p:nvSpPr>
          <p:cNvPr id="2" name="タイトル 1">
            <a:extLst>
              <a:ext uri="{FF2B5EF4-FFF2-40B4-BE49-F238E27FC236}">
                <a16:creationId xmlns:a16="http://schemas.microsoft.com/office/drawing/2014/main" id="{FFF53DB1-4A6F-4C84-A638-A420A49C3C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sz="2200" dirty="0"/>
              <a:t>Power automate </a:t>
            </a:r>
            <a:r>
              <a:rPr lang="ja-JP" altLang="en-US" sz="2200" dirty="0"/>
              <a:t>インポート </a:t>
            </a:r>
            <a:r>
              <a:rPr lang="en-US" altLang="ja-JP" sz="2200" dirty="0"/>
              <a:t>– </a:t>
            </a:r>
            <a:r>
              <a:rPr lang="ja-JP" altLang="en-US" sz="2200" dirty="0"/>
              <a:t>修正</a:t>
            </a:r>
            <a:r>
              <a:rPr lang="en-US" altLang="ja-JP" sz="2200" dirty="0"/>
              <a:t>(</a:t>
            </a:r>
            <a:r>
              <a:rPr lang="ja-JP" altLang="en-US" sz="2200" dirty="0"/>
              <a:t>項目の更新</a:t>
            </a:r>
            <a:r>
              <a:rPr lang="en-US" altLang="ja-JP" sz="2200" dirty="0"/>
              <a:t>5)</a:t>
            </a:r>
            <a:endParaRPr kumimoji="1" lang="ja-JP" altLang="en-US" sz="2200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500845B8-1EBE-4F96-B902-2DF7C2C130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9511" y="797360"/>
            <a:ext cx="4176464" cy="1584175"/>
          </a:xfrm>
        </p:spPr>
        <p:txBody>
          <a:bodyPr/>
          <a:lstStyle/>
          <a:p>
            <a:r>
              <a:rPr kumimoji="1" lang="ja-JP" altLang="en-US"/>
              <a:t>変数および式を削除した場合、以下</a:t>
            </a:r>
            <a:r>
              <a:rPr kumimoji="1" lang="ja-JP" altLang="en-US" dirty="0"/>
              <a:t>のように新たに変数を追加します。</a:t>
            </a:r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FA0E1824-DF58-42F1-B0B7-C26A252423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804248" y="6165304"/>
            <a:ext cx="2133600" cy="476251"/>
          </a:xfrm>
        </p:spPr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4810BE5-3EAD-41A9-A076-6DBDCC41897E}" type="slidenum">
              <a:rPr kumimoji="1" lang="en-US" altLang="ja-JP" sz="1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34" charset="-128"/>
                <a:ea typeface="メイリオ" panose="020B0604030504040204" pitchFamily="34" charset="-128"/>
                <a:cs typeface="+mn-cs"/>
              </a:rPr>
              <a:t>74</a:t>
            </a:fld>
            <a:endParaRPr kumimoji="1" lang="en-US" altLang="ja-JP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34" charset="-128"/>
              <a:ea typeface="メイリオ" panose="020B0604030504040204" pitchFamily="34" charset="-128"/>
              <a:cs typeface="+mn-cs"/>
            </a:endParaRPr>
          </a:p>
        </p:txBody>
      </p:sp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A2867207-F26F-47BF-8A9C-8A25D568D4E6}"/>
              </a:ext>
            </a:extLst>
          </p:cNvPr>
          <p:cNvSpPr/>
          <p:nvPr/>
        </p:nvSpPr>
        <p:spPr bwMode="auto">
          <a:xfrm>
            <a:off x="1619672" y="3202098"/>
            <a:ext cx="2313821" cy="148283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2CE22D62-745F-E8A1-0B65-497288EF8D53}"/>
              </a:ext>
            </a:extLst>
          </p:cNvPr>
          <p:cNvSpPr/>
          <p:nvPr/>
        </p:nvSpPr>
        <p:spPr bwMode="auto">
          <a:xfrm>
            <a:off x="4589817" y="3302954"/>
            <a:ext cx="2297950" cy="227055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18" name="正方形/長方形 17">
            <a:extLst>
              <a:ext uri="{FF2B5EF4-FFF2-40B4-BE49-F238E27FC236}">
                <a16:creationId xmlns:a16="http://schemas.microsoft.com/office/drawing/2014/main" id="{EABDB678-4021-71FC-6129-4D6C8623BEE8}"/>
              </a:ext>
            </a:extLst>
          </p:cNvPr>
          <p:cNvSpPr/>
          <p:nvPr/>
        </p:nvSpPr>
        <p:spPr bwMode="auto">
          <a:xfrm>
            <a:off x="4589817" y="2989562"/>
            <a:ext cx="2297950" cy="227055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19" name="正方形/長方形 18">
            <a:extLst>
              <a:ext uri="{FF2B5EF4-FFF2-40B4-BE49-F238E27FC236}">
                <a16:creationId xmlns:a16="http://schemas.microsoft.com/office/drawing/2014/main" id="{98D814AF-E46E-D61B-9D98-426CE8EADDFF}"/>
              </a:ext>
            </a:extLst>
          </p:cNvPr>
          <p:cNvSpPr/>
          <p:nvPr/>
        </p:nvSpPr>
        <p:spPr bwMode="auto">
          <a:xfrm>
            <a:off x="1619671" y="2790378"/>
            <a:ext cx="2313821" cy="148283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cxnSp>
        <p:nvCxnSpPr>
          <p:cNvPr id="21" name="コネクタ: カギ線 20">
            <a:extLst>
              <a:ext uri="{FF2B5EF4-FFF2-40B4-BE49-F238E27FC236}">
                <a16:creationId xmlns:a16="http://schemas.microsoft.com/office/drawing/2014/main" id="{13693850-F347-7364-F747-6FC26833101A}"/>
              </a:ext>
            </a:extLst>
          </p:cNvPr>
          <p:cNvCxnSpPr>
            <a:cxnSpLocks/>
            <a:stCxn id="17" idx="3"/>
          </p:cNvCxnSpPr>
          <p:nvPr/>
        </p:nvCxnSpPr>
        <p:spPr bwMode="auto">
          <a:xfrm flipH="1" flipV="1">
            <a:off x="3972347" y="2864519"/>
            <a:ext cx="2915420" cy="551963"/>
          </a:xfrm>
          <a:prstGeom prst="bentConnector3">
            <a:avLst>
              <a:gd name="adj1" fmla="val -20606"/>
            </a:avLst>
          </a:prstGeom>
          <a:solidFill>
            <a:schemeClr val="accent1"/>
          </a:solidFill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</p:spPr>
      </p:cxnSp>
      <p:cxnSp>
        <p:nvCxnSpPr>
          <p:cNvPr id="25" name="直線矢印コネクタ 24">
            <a:extLst>
              <a:ext uri="{FF2B5EF4-FFF2-40B4-BE49-F238E27FC236}">
                <a16:creationId xmlns:a16="http://schemas.microsoft.com/office/drawing/2014/main" id="{5EFD09D2-44C6-2C43-FF68-B9294D7B55D3}"/>
              </a:ext>
            </a:extLst>
          </p:cNvPr>
          <p:cNvCxnSpPr>
            <a:endCxn id="12" idx="3"/>
          </p:cNvCxnSpPr>
          <p:nvPr/>
        </p:nvCxnSpPr>
        <p:spPr bwMode="auto">
          <a:xfrm flipH="1">
            <a:off x="3933493" y="3103089"/>
            <a:ext cx="638507" cy="173151"/>
          </a:xfrm>
          <a:prstGeom prst="straightConnector1">
            <a:avLst/>
          </a:prstGeom>
          <a:solidFill>
            <a:schemeClr val="accent1"/>
          </a:solidFill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</p:spPr>
      </p:cxnSp>
      <p:sp>
        <p:nvSpPr>
          <p:cNvPr id="26" name="コンテンツ プレースホルダー 2">
            <a:extLst>
              <a:ext uri="{FF2B5EF4-FFF2-40B4-BE49-F238E27FC236}">
                <a16:creationId xmlns:a16="http://schemas.microsoft.com/office/drawing/2014/main" id="{28A37FE2-D5FD-95EE-6B8B-8875F4E813C5}"/>
              </a:ext>
            </a:extLst>
          </p:cNvPr>
          <p:cNvSpPr txBox="1">
            <a:spLocks/>
          </p:cNvSpPr>
          <p:nvPr/>
        </p:nvSpPr>
        <p:spPr>
          <a:xfrm>
            <a:off x="4458716" y="4435799"/>
            <a:ext cx="4464496" cy="777139"/>
          </a:xfrm>
          <a:prstGeom prst="rect">
            <a:avLst/>
          </a:prstGeom>
          <a:ln w="28575">
            <a:solidFill>
              <a:srgbClr val="FF0000"/>
            </a:solidFill>
          </a:ln>
        </p:spPr>
        <p:txBody>
          <a:bodyPr/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kumimoji="1" sz="1200">
                <a:solidFill>
                  <a:schemeClr val="tx1"/>
                </a:solidFill>
                <a:latin typeface="メイリオ" panose="020B0604030504040204" pitchFamily="34" charset="-128"/>
                <a:ea typeface="メイリオ" panose="020B0604030504040204" pitchFamily="34" charset="-128"/>
                <a:cs typeface="メイリオ" panose="020B0604030504040204" pitchFamily="34" charset="-128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kumimoji="1" sz="1100">
                <a:solidFill>
                  <a:schemeClr val="tx1"/>
                </a:solidFill>
                <a:latin typeface="メイリオ" panose="020B0604030504040204" pitchFamily="34" charset="-128"/>
                <a:ea typeface="メイリオ" panose="020B0604030504040204" pitchFamily="34" charset="-128"/>
                <a:cs typeface="メイリオ" panose="020B0604030504040204" pitchFamily="34" charset="-128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kumimoji="1" sz="1050">
                <a:solidFill>
                  <a:schemeClr val="tx1"/>
                </a:solidFill>
                <a:latin typeface="メイリオ" panose="020B0604030504040204" pitchFamily="34" charset="-128"/>
                <a:ea typeface="メイリオ" panose="020B0604030504040204" pitchFamily="34" charset="-128"/>
                <a:cs typeface="メイリオ" panose="020B0604030504040204" pitchFamily="34" charset="-128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kumimoji="1" sz="1000">
                <a:solidFill>
                  <a:schemeClr val="tx1"/>
                </a:solidFill>
                <a:latin typeface="メイリオ" panose="020B0604030504040204" pitchFamily="34" charset="-128"/>
                <a:ea typeface="メイリオ" panose="020B0604030504040204" pitchFamily="34" charset="-128"/>
                <a:cs typeface="メイリオ" panose="020B0604030504040204" pitchFamily="34" charset="-128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1000">
                <a:solidFill>
                  <a:schemeClr val="tx1"/>
                </a:solidFill>
                <a:latin typeface="メイリオ" panose="020B0604030504040204" pitchFamily="34" charset="-128"/>
                <a:ea typeface="メイリオ" panose="020B0604030504040204" pitchFamily="34" charset="-128"/>
                <a:cs typeface="メイリオ" panose="020B0604030504040204" pitchFamily="34" charset="-128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r>
              <a:rPr lang="ja-JP" altLang="en-US" b="0" kern="0" dirty="0"/>
              <a:t>以下は“式”から追加を行います（</a:t>
            </a:r>
            <a:r>
              <a:rPr lang="en-US" altLang="ja-JP" b="0" kern="0" dirty="0"/>
              <a:t>P48</a:t>
            </a:r>
            <a:r>
              <a:rPr lang="ja-JP" altLang="en-US" b="0" kern="0" dirty="0"/>
              <a:t>参照）</a:t>
            </a:r>
            <a:endParaRPr lang="en-US" altLang="ja-JP" b="0" kern="0" dirty="0"/>
          </a:p>
          <a:p>
            <a:pPr marL="0" indent="0">
              <a:buNone/>
            </a:pPr>
            <a:r>
              <a:rPr lang="ja-JP" altLang="en-US" b="0" kern="0" dirty="0"/>
              <a:t>・</a:t>
            </a:r>
            <a:r>
              <a:rPr lang="ja-JP" altLang="en-US" kern="0" dirty="0"/>
              <a:t>年次有給休暇総取得日数</a:t>
            </a:r>
            <a:br>
              <a:rPr lang="en-US" altLang="ja-JP" b="0" kern="0" dirty="0"/>
            </a:br>
            <a:r>
              <a:rPr lang="en-US" altLang="ja-JP" b="0" kern="0" dirty="0"/>
              <a:t>add(</a:t>
            </a:r>
            <a:r>
              <a:rPr lang="ja-JP" altLang="en-US" b="0" kern="0" dirty="0"/>
              <a:t>（動的なコンテンツより“年次有給休暇総取得日数”）</a:t>
            </a:r>
            <a:r>
              <a:rPr lang="en-US" altLang="ja-JP" b="0" kern="0" dirty="0"/>
              <a:t>,1)</a:t>
            </a:r>
          </a:p>
          <a:p>
            <a:pPr marL="0" indent="0">
              <a:buNone/>
            </a:pPr>
            <a:endParaRPr lang="en-US" altLang="ja-JP" b="0" kern="0" dirty="0"/>
          </a:p>
          <a:p>
            <a:pPr marL="0" indent="0">
              <a:buNone/>
            </a:pPr>
            <a:endParaRPr lang="en-US" altLang="ja-JP" b="0" kern="0" dirty="0"/>
          </a:p>
          <a:p>
            <a:endParaRPr lang="ja-JP" altLang="en-US" b="0" kern="0" dirty="0"/>
          </a:p>
        </p:txBody>
      </p:sp>
      <p:sp>
        <p:nvSpPr>
          <p:cNvPr id="34" name="正方形/長方形 33">
            <a:extLst>
              <a:ext uri="{FF2B5EF4-FFF2-40B4-BE49-F238E27FC236}">
                <a16:creationId xmlns:a16="http://schemas.microsoft.com/office/drawing/2014/main" id="{3ECF4D8E-1710-FCB3-3C11-5910157E0955}"/>
              </a:ext>
            </a:extLst>
          </p:cNvPr>
          <p:cNvSpPr/>
          <p:nvPr/>
        </p:nvSpPr>
        <p:spPr bwMode="auto">
          <a:xfrm>
            <a:off x="4924090" y="4856898"/>
            <a:ext cx="3533748" cy="234795"/>
          </a:xfrm>
          <a:prstGeom prst="rect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46" name="正方形/長方形 45">
            <a:extLst>
              <a:ext uri="{FF2B5EF4-FFF2-40B4-BE49-F238E27FC236}">
                <a16:creationId xmlns:a16="http://schemas.microsoft.com/office/drawing/2014/main" id="{AD5365A0-46BB-D16C-D284-0F9482BE7B0A}"/>
              </a:ext>
            </a:extLst>
          </p:cNvPr>
          <p:cNvSpPr/>
          <p:nvPr/>
        </p:nvSpPr>
        <p:spPr bwMode="auto">
          <a:xfrm>
            <a:off x="4595770" y="742005"/>
            <a:ext cx="912334" cy="217780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7A1B41A3-494B-825C-AFCC-814B1E113945}"/>
              </a:ext>
            </a:extLst>
          </p:cNvPr>
          <p:cNvSpPr/>
          <p:nvPr/>
        </p:nvSpPr>
        <p:spPr bwMode="auto">
          <a:xfrm>
            <a:off x="1619671" y="3817991"/>
            <a:ext cx="2313821" cy="148283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cxnSp>
        <p:nvCxnSpPr>
          <p:cNvPr id="6" name="直線矢印コネクタ 5">
            <a:extLst>
              <a:ext uri="{FF2B5EF4-FFF2-40B4-BE49-F238E27FC236}">
                <a16:creationId xmlns:a16="http://schemas.microsoft.com/office/drawing/2014/main" id="{26A59F2C-AACF-1799-ACF7-FD07C82B60B5}"/>
              </a:ext>
            </a:extLst>
          </p:cNvPr>
          <p:cNvCxnSpPr>
            <a:cxnSpLocks/>
            <a:stCxn id="26" idx="1"/>
          </p:cNvCxnSpPr>
          <p:nvPr/>
        </p:nvCxnSpPr>
        <p:spPr bwMode="auto">
          <a:xfrm flipH="1" flipV="1">
            <a:off x="3934376" y="3886105"/>
            <a:ext cx="524340" cy="938264"/>
          </a:xfrm>
          <a:prstGeom prst="straightConnector1">
            <a:avLst/>
          </a:prstGeom>
          <a:solidFill>
            <a:schemeClr val="accent1"/>
          </a:solidFill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</p:spPr>
      </p:cxn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870EB2E4-118B-C4F3-B80F-1FC21E210400}"/>
              </a:ext>
            </a:extLst>
          </p:cNvPr>
          <p:cNvSpPr/>
          <p:nvPr/>
        </p:nvSpPr>
        <p:spPr bwMode="auto">
          <a:xfrm>
            <a:off x="878384" y="4856898"/>
            <a:ext cx="3093963" cy="464318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9" name="コンテンツ プレースホルダー 2">
            <a:extLst>
              <a:ext uri="{FF2B5EF4-FFF2-40B4-BE49-F238E27FC236}">
                <a16:creationId xmlns:a16="http://schemas.microsoft.com/office/drawing/2014/main" id="{7C7DC219-B349-80F7-194D-0CA6CE739178}"/>
              </a:ext>
            </a:extLst>
          </p:cNvPr>
          <p:cNvSpPr txBox="1">
            <a:spLocks/>
          </p:cNvSpPr>
          <p:nvPr/>
        </p:nvSpPr>
        <p:spPr>
          <a:xfrm>
            <a:off x="4458716" y="5445717"/>
            <a:ext cx="2756853" cy="285175"/>
          </a:xfrm>
          <a:prstGeom prst="rect">
            <a:avLst/>
          </a:prstGeom>
          <a:ln w="28575">
            <a:solidFill>
              <a:srgbClr val="FF0000"/>
            </a:solidFill>
          </a:ln>
        </p:spPr>
        <p:txBody>
          <a:bodyPr/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kumimoji="1" sz="1200">
                <a:solidFill>
                  <a:schemeClr val="tx1"/>
                </a:solidFill>
                <a:latin typeface="メイリオ" panose="020B0604030504040204" pitchFamily="34" charset="-128"/>
                <a:ea typeface="メイリオ" panose="020B0604030504040204" pitchFamily="34" charset="-128"/>
                <a:cs typeface="メイリオ" panose="020B0604030504040204" pitchFamily="34" charset="-128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kumimoji="1" sz="1100">
                <a:solidFill>
                  <a:schemeClr val="tx1"/>
                </a:solidFill>
                <a:latin typeface="メイリオ" panose="020B0604030504040204" pitchFamily="34" charset="-128"/>
                <a:ea typeface="メイリオ" panose="020B0604030504040204" pitchFamily="34" charset="-128"/>
                <a:cs typeface="メイリオ" panose="020B0604030504040204" pitchFamily="34" charset="-128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kumimoji="1" sz="1050">
                <a:solidFill>
                  <a:schemeClr val="tx1"/>
                </a:solidFill>
                <a:latin typeface="メイリオ" panose="020B0604030504040204" pitchFamily="34" charset="-128"/>
                <a:ea typeface="メイリオ" panose="020B0604030504040204" pitchFamily="34" charset="-128"/>
                <a:cs typeface="メイリオ" panose="020B0604030504040204" pitchFamily="34" charset="-128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kumimoji="1" sz="1000">
                <a:solidFill>
                  <a:schemeClr val="tx1"/>
                </a:solidFill>
                <a:latin typeface="メイリオ" panose="020B0604030504040204" pitchFamily="34" charset="-128"/>
                <a:ea typeface="メイリオ" panose="020B0604030504040204" pitchFamily="34" charset="-128"/>
                <a:cs typeface="メイリオ" panose="020B0604030504040204" pitchFamily="34" charset="-128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1000">
                <a:solidFill>
                  <a:schemeClr val="tx1"/>
                </a:solidFill>
                <a:latin typeface="メイリオ" panose="020B0604030504040204" pitchFamily="34" charset="-128"/>
                <a:ea typeface="メイリオ" panose="020B0604030504040204" pitchFamily="34" charset="-128"/>
                <a:cs typeface="メイリオ" panose="020B0604030504040204" pitchFamily="34" charset="-128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>
              <a:buNone/>
            </a:pPr>
            <a:r>
              <a:rPr lang="ja-JP" altLang="en-US" b="0" kern="0"/>
              <a:t>消した後、新たに追加する必要無し</a:t>
            </a:r>
            <a:endParaRPr lang="en-US" altLang="ja-JP" b="0" kern="0" dirty="0"/>
          </a:p>
        </p:txBody>
      </p:sp>
      <p:cxnSp>
        <p:nvCxnSpPr>
          <p:cNvPr id="11" name="直線矢印コネクタ 10">
            <a:extLst>
              <a:ext uri="{FF2B5EF4-FFF2-40B4-BE49-F238E27FC236}">
                <a16:creationId xmlns:a16="http://schemas.microsoft.com/office/drawing/2014/main" id="{5D3F5D5B-2A05-D931-CF05-98D10F8A556D}"/>
              </a:ext>
            </a:extLst>
          </p:cNvPr>
          <p:cNvCxnSpPr>
            <a:cxnSpLocks/>
            <a:stCxn id="9" idx="1"/>
          </p:cNvCxnSpPr>
          <p:nvPr/>
        </p:nvCxnSpPr>
        <p:spPr bwMode="auto">
          <a:xfrm flipH="1" flipV="1">
            <a:off x="3990119" y="5040278"/>
            <a:ext cx="468597" cy="548027"/>
          </a:xfrm>
          <a:prstGeom prst="straightConnector1">
            <a:avLst/>
          </a:prstGeom>
          <a:solidFill>
            <a:schemeClr val="accent1"/>
          </a:solidFill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</p:spPr>
      </p:cxnSp>
    </p:spTree>
    <p:extLst>
      <p:ext uri="{BB962C8B-B14F-4D97-AF65-F5344CB8AC3E}">
        <p14:creationId xmlns:p14="http://schemas.microsoft.com/office/powerpoint/2010/main" val="3138936310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図 13" descr="グラフィカル ユーザー インターフェイス, テキスト, アプリケーション, メール&#10;&#10;自動的に生成された説明">
            <a:extLst>
              <a:ext uri="{FF2B5EF4-FFF2-40B4-BE49-F238E27FC236}">
                <a16:creationId xmlns:a16="http://schemas.microsoft.com/office/drawing/2014/main" id="{E9FEEA8E-BA07-48BD-98DF-45FF8999DC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3360" y="1301601"/>
            <a:ext cx="3479079" cy="5107446"/>
          </a:xfrm>
          <a:prstGeom prst="rect">
            <a:avLst/>
          </a:prstGeom>
        </p:spPr>
      </p:pic>
      <p:pic>
        <p:nvPicPr>
          <p:cNvPr id="7" name="図 6" descr="グラフィカル ユーザー インターフェイス, テキスト, アプリケーション, メール&#10;&#10;自動的に生成された説明">
            <a:extLst>
              <a:ext uri="{FF2B5EF4-FFF2-40B4-BE49-F238E27FC236}">
                <a16:creationId xmlns:a16="http://schemas.microsoft.com/office/drawing/2014/main" id="{E65FEA21-052F-41C6-86FB-0F1DE3A74BC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308" y="1615282"/>
            <a:ext cx="4135051" cy="3685925"/>
          </a:xfrm>
          <a:prstGeom prst="rect">
            <a:avLst/>
          </a:prstGeom>
        </p:spPr>
      </p:pic>
      <p:sp>
        <p:nvSpPr>
          <p:cNvPr id="2" name="タイトル 1">
            <a:extLst>
              <a:ext uri="{FF2B5EF4-FFF2-40B4-BE49-F238E27FC236}">
                <a16:creationId xmlns:a16="http://schemas.microsoft.com/office/drawing/2014/main" id="{FFF53DB1-4A6F-4C84-A638-A420A49C3C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sz="1800" dirty="0"/>
              <a:t>Power automate </a:t>
            </a:r>
            <a:r>
              <a:rPr lang="ja-JP" altLang="en-US" sz="1800" dirty="0"/>
              <a:t>インポート </a:t>
            </a:r>
            <a:r>
              <a:rPr lang="en-US" altLang="ja-JP" sz="1800" dirty="0"/>
              <a:t>– </a:t>
            </a:r>
            <a:r>
              <a:rPr lang="ja-JP" altLang="en-US" sz="1800" dirty="0"/>
              <a:t>修正</a:t>
            </a:r>
            <a:r>
              <a:rPr lang="en-US" altLang="ja-JP" sz="1800" dirty="0"/>
              <a:t>(</a:t>
            </a:r>
            <a:r>
              <a:rPr lang="ja-JP" altLang="en-US" sz="1800" dirty="0"/>
              <a:t>申請者情報　更新</a:t>
            </a:r>
            <a:r>
              <a:rPr lang="en-US" altLang="ja-JP" sz="1800" dirty="0"/>
              <a:t>【</a:t>
            </a:r>
            <a:r>
              <a:rPr lang="ja-JP" altLang="en-US" sz="1800" dirty="0"/>
              <a:t>病気休暇</a:t>
            </a:r>
            <a:r>
              <a:rPr lang="en-US" altLang="ja-JP" sz="1800" dirty="0"/>
              <a:t>】)</a:t>
            </a:r>
            <a:endParaRPr kumimoji="1" lang="ja-JP" altLang="en-US" sz="1800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500845B8-1EBE-4F96-B902-2DF7C2C1309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ja-JP" altLang="en-US" dirty="0"/>
              <a:t>㊼サイトのアドレス</a:t>
            </a:r>
            <a:r>
              <a:rPr lang="en-US" altLang="ja-JP" dirty="0"/>
              <a:t>,</a:t>
            </a:r>
            <a:r>
              <a:rPr lang="ja-JP" altLang="en-US" dirty="0"/>
              <a:t>リスト名の</a:t>
            </a:r>
            <a:r>
              <a:rPr lang="en-US" altLang="ja-JP" dirty="0"/>
              <a:t>[   ]</a:t>
            </a:r>
            <a:r>
              <a:rPr lang="ja-JP" altLang="en-US" dirty="0"/>
              <a:t>をクリックします。</a:t>
            </a:r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FA0E1824-DF58-42F1-B0B7-C26A252423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4810BE5-3EAD-41A9-A076-6DBDCC41897E}" type="slidenum">
              <a:rPr kumimoji="1" lang="en-US" altLang="ja-JP" sz="1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34" charset="-128"/>
                <a:ea typeface="メイリオ" panose="020B0604030504040204" pitchFamily="34" charset="-128"/>
                <a:cs typeface="+mn-cs"/>
              </a:rPr>
              <a:t>75</a:t>
            </a:fld>
            <a:endParaRPr kumimoji="1" lang="en-US" altLang="ja-JP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34" charset="-128"/>
              <a:ea typeface="メイリオ" panose="020B0604030504040204" pitchFamily="34" charset="-128"/>
              <a:cs typeface="+mn-cs"/>
            </a:endParaRPr>
          </a:p>
        </p:txBody>
      </p:sp>
      <p:sp>
        <p:nvSpPr>
          <p:cNvPr id="5" name="コンテンツ プレースホルダー 4">
            <a:extLst>
              <a:ext uri="{FF2B5EF4-FFF2-40B4-BE49-F238E27FC236}">
                <a16:creationId xmlns:a16="http://schemas.microsoft.com/office/drawing/2014/main" id="{67F71E97-8BE6-4E0B-8419-B255C3A7A40C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ja-JP" altLang="en-US" dirty="0"/>
              <a:t>㊽右図のように変更します。</a:t>
            </a:r>
            <a:endParaRPr kumimoji="1" lang="ja-JP" altLang="en-US" dirty="0"/>
          </a:p>
        </p:txBody>
      </p:sp>
      <p:pic>
        <p:nvPicPr>
          <p:cNvPr id="9" name="図 8">
            <a:extLst>
              <a:ext uri="{FF2B5EF4-FFF2-40B4-BE49-F238E27FC236}">
                <a16:creationId xmlns:a16="http://schemas.microsoft.com/office/drawing/2014/main" id="{795CBBD4-DB6A-4E30-AAA6-D298126EB54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43808" y="980728"/>
            <a:ext cx="144016" cy="131601"/>
          </a:xfrm>
          <a:prstGeom prst="rect">
            <a:avLst/>
          </a:prstGeom>
        </p:spPr>
      </p:pic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A2867207-F26F-47BF-8A9C-8A25D568D4E6}"/>
              </a:ext>
            </a:extLst>
          </p:cNvPr>
          <p:cNvSpPr/>
          <p:nvPr/>
        </p:nvSpPr>
        <p:spPr bwMode="auto">
          <a:xfrm>
            <a:off x="5942171" y="2642033"/>
            <a:ext cx="2313821" cy="148283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C47F052A-FAD2-4F7E-ABF2-C9A252932AFB}"/>
              </a:ext>
            </a:extLst>
          </p:cNvPr>
          <p:cNvSpPr/>
          <p:nvPr/>
        </p:nvSpPr>
        <p:spPr bwMode="auto">
          <a:xfrm>
            <a:off x="4135595" y="3471312"/>
            <a:ext cx="208406" cy="173712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1546ACDD-50AB-4B4F-A3C8-38DC007FDDB2}"/>
              </a:ext>
            </a:extLst>
          </p:cNvPr>
          <p:cNvSpPr/>
          <p:nvPr/>
        </p:nvSpPr>
        <p:spPr bwMode="auto">
          <a:xfrm>
            <a:off x="5931650" y="2297789"/>
            <a:ext cx="2297950" cy="306931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id="{5138B551-1901-4C21-92E1-849FE0EE7D21}"/>
              </a:ext>
            </a:extLst>
          </p:cNvPr>
          <p:cNvSpPr/>
          <p:nvPr/>
        </p:nvSpPr>
        <p:spPr bwMode="auto">
          <a:xfrm>
            <a:off x="4135595" y="3723339"/>
            <a:ext cx="208406" cy="173712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503963269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図 8" descr="グラフィカル ユーザー インターフェイス, テキスト, アプリケーション, メール&#10;&#10;自動的に生成された説明">
            <a:extLst>
              <a:ext uri="{FF2B5EF4-FFF2-40B4-BE49-F238E27FC236}">
                <a16:creationId xmlns:a16="http://schemas.microsoft.com/office/drawing/2014/main" id="{406C952C-580C-3EA9-486A-9C90BC85F3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290" y="1323450"/>
            <a:ext cx="3479079" cy="5107446"/>
          </a:xfrm>
          <a:prstGeom prst="rect">
            <a:avLst/>
          </a:prstGeom>
        </p:spPr>
      </p:pic>
      <p:pic>
        <p:nvPicPr>
          <p:cNvPr id="14" name="図 13">
            <a:extLst>
              <a:ext uri="{FF2B5EF4-FFF2-40B4-BE49-F238E27FC236}">
                <a16:creationId xmlns:a16="http://schemas.microsoft.com/office/drawing/2014/main" id="{8AE0F72D-74BE-7CA5-10FF-36CB6F121BD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38711" y="1556792"/>
            <a:ext cx="2700667" cy="3446631"/>
          </a:xfrm>
          <a:prstGeom prst="rect">
            <a:avLst/>
          </a:prstGeom>
        </p:spPr>
      </p:pic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500845B8-1EBE-4F96-B902-2DF7C2C130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9511" y="797360"/>
            <a:ext cx="4176464" cy="1584175"/>
          </a:xfrm>
        </p:spPr>
        <p:txBody>
          <a:bodyPr/>
          <a:lstStyle/>
          <a:p>
            <a:r>
              <a:rPr kumimoji="1" lang="ja-JP" altLang="en-US"/>
              <a:t>変数を削除した場合、以下</a:t>
            </a:r>
            <a:r>
              <a:rPr kumimoji="1" lang="ja-JP" altLang="en-US" dirty="0"/>
              <a:t>のように新たに変数を追加します。</a:t>
            </a:r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FA0E1824-DF58-42F1-B0B7-C26A252423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804248" y="6165304"/>
            <a:ext cx="2133600" cy="476251"/>
          </a:xfrm>
        </p:spPr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4810BE5-3EAD-41A9-A076-6DBDCC41897E}" type="slidenum">
              <a:rPr kumimoji="1" lang="en-US" altLang="ja-JP" sz="1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34" charset="-128"/>
                <a:ea typeface="メイリオ" panose="020B0604030504040204" pitchFamily="34" charset="-128"/>
                <a:cs typeface="+mn-cs"/>
              </a:rPr>
              <a:t>76</a:t>
            </a:fld>
            <a:endParaRPr kumimoji="1" lang="en-US" altLang="ja-JP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34" charset="-128"/>
              <a:ea typeface="メイリオ" panose="020B0604030504040204" pitchFamily="34" charset="-128"/>
              <a:cs typeface="+mn-cs"/>
            </a:endParaRPr>
          </a:p>
        </p:txBody>
      </p:sp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A2867207-F26F-47BF-8A9C-8A25D568D4E6}"/>
              </a:ext>
            </a:extLst>
          </p:cNvPr>
          <p:cNvSpPr/>
          <p:nvPr/>
        </p:nvSpPr>
        <p:spPr bwMode="auto">
          <a:xfrm>
            <a:off x="1527090" y="3510349"/>
            <a:ext cx="2313821" cy="148283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2CE22D62-745F-E8A1-0B65-497288EF8D53}"/>
              </a:ext>
            </a:extLst>
          </p:cNvPr>
          <p:cNvSpPr/>
          <p:nvPr/>
        </p:nvSpPr>
        <p:spPr bwMode="auto">
          <a:xfrm>
            <a:off x="4756528" y="4167050"/>
            <a:ext cx="2297950" cy="227055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18" name="正方形/長方形 17">
            <a:extLst>
              <a:ext uri="{FF2B5EF4-FFF2-40B4-BE49-F238E27FC236}">
                <a16:creationId xmlns:a16="http://schemas.microsoft.com/office/drawing/2014/main" id="{EABDB678-4021-71FC-6129-4D6C8623BEE8}"/>
              </a:ext>
            </a:extLst>
          </p:cNvPr>
          <p:cNvSpPr/>
          <p:nvPr/>
        </p:nvSpPr>
        <p:spPr bwMode="auto">
          <a:xfrm>
            <a:off x="4756528" y="3853658"/>
            <a:ext cx="2297950" cy="227055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19" name="正方形/長方形 18">
            <a:extLst>
              <a:ext uri="{FF2B5EF4-FFF2-40B4-BE49-F238E27FC236}">
                <a16:creationId xmlns:a16="http://schemas.microsoft.com/office/drawing/2014/main" id="{98D814AF-E46E-D61B-9D98-426CE8EADDFF}"/>
              </a:ext>
            </a:extLst>
          </p:cNvPr>
          <p:cNvSpPr/>
          <p:nvPr/>
        </p:nvSpPr>
        <p:spPr bwMode="auto">
          <a:xfrm>
            <a:off x="1523755" y="3876085"/>
            <a:ext cx="2313821" cy="148283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cxnSp>
        <p:nvCxnSpPr>
          <p:cNvPr id="25" name="直線矢印コネクタ 24">
            <a:extLst>
              <a:ext uri="{FF2B5EF4-FFF2-40B4-BE49-F238E27FC236}">
                <a16:creationId xmlns:a16="http://schemas.microsoft.com/office/drawing/2014/main" id="{5EFD09D2-44C6-2C43-FF68-B9294D7B55D3}"/>
              </a:ext>
            </a:extLst>
          </p:cNvPr>
          <p:cNvCxnSpPr>
            <a:cxnSpLocks/>
            <a:stCxn id="18" idx="1"/>
          </p:cNvCxnSpPr>
          <p:nvPr/>
        </p:nvCxnSpPr>
        <p:spPr bwMode="auto">
          <a:xfrm flipH="1" flipV="1">
            <a:off x="3860271" y="3932534"/>
            <a:ext cx="896257" cy="34652"/>
          </a:xfrm>
          <a:prstGeom prst="straightConnector1">
            <a:avLst/>
          </a:prstGeom>
          <a:solidFill>
            <a:schemeClr val="accent1"/>
          </a:solidFill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</p:spPr>
      </p:cxnSp>
      <p:sp>
        <p:nvSpPr>
          <p:cNvPr id="5" name="タイトル 1">
            <a:extLst>
              <a:ext uri="{FF2B5EF4-FFF2-40B4-BE49-F238E27FC236}">
                <a16:creationId xmlns:a16="http://schemas.microsoft.com/office/drawing/2014/main" id="{D923A78A-566C-826A-C588-808B20DDBDFE}"/>
              </a:ext>
            </a:extLst>
          </p:cNvPr>
          <p:cNvSpPr txBox="1">
            <a:spLocks/>
          </p:cNvSpPr>
          <p:nvPr/>
        </p:nvSpPr>
        <p:spPr>
          <a:xfrm>
            <a:off x="35496" y="151739"/>
            <a:ext cx="8229600" cy="57148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メイリオ" panose="020B0604030504040204" pitchFamily="34" charset="-128"/>
                <a:ea typeface="メイリオ" panose="020B0604030504040204" pitchFamily="34" charset="-128"/>
                <a:cs typeface="メイリオ" panose="020B0604030504040204" pitchFamily="34" charset="-128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 sz="1800" b="0" kern="0"/>
              <a:t>Power automate </a:t>
            </a:r>
            <a:r>
              <a:rPr lang="ja-JP" altLang="en-US" sz="1800" b="0" kern="0"/>
              <a:t>インポート </a:t>
            </a:r>
            <a:r>
              <a:rPr lang="en-US" altLang="ja-JP" sz="1800" b="0" kern="0"/>
              <a:t>– </a:t>
            </a:r>
            <a:r>
              <a:rPr lang="ja-JP" altLang="en-US" sz="1800" b="0" kern="0"/>
              <a:t>修正</a:t>
            </a:r>
            <a:r>
              <a:rPr lang="en-US" altLang="ja-JP" sz="1800" b="0" kern="0"/>
              <a:t>(</a:t>
            </a:r>
            <a:r>
              <a:rPr lang="ja-JP" altLang="en-US" sz="1800" b="0" kern="0"/>
              <a:t>申請者情報　更新</a:t>
            </a:r>
            <a:r>
              <a:rPr lang="en-US" altLang="ja-JP" sz="1800" b="0" kern="0"/>
              <a:t>【</a:t>
            </a:r>
            <a:r>
              <a:rPr lang="ja-JP" altLang="en-US" sz="1800" b="0" kern="0"/>
              <a:t>病気休暇</a:t>
            </a:r>
            <a:r>
              <a:rPr lang="en-US" altLang="ja-JP" sz="1800" b="0" kern="0"/>
              <a:t>】)</a:t>
            </a:r>
            <a:endParaRPr lang="ja-JP" altLang="en-US" sz="1800" b="0" kern="0" dirty="0"/>
          </a:p>
        </p:txBody>
      </p:sp>
      <p:sp>
        <p:nvSpPr>
          <p:cNvPr id="24" name="正方形/長方形 23">
            <a:extLst>
              <a:ext uri="{FF2B5EF4-FFF2-40B4-BE49-F238E27FC236}">
                <a16:creationId xmlns:a16="http://schemas.microsoft.com/office/drawing/2014/main" id="{23E6D179-F10F-FCDA-DF0B-F63CB20D96B9}"/>
              </a:ext>
            </a:extLst>
          </p:cNvPr>
          <p:cNvSpPr/>
          <p:nvPr/>
        </p:nvSpPr>
        <p:spPr bwMode="auto">
          <a:xfrm>
            <a:off x="4716016" y="1594450"/>
            <a:ext cx="912334" cy="217780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cxnSp>
        <p:nvCxnSpPr>
          <p:cNvPr id="6" name="コネクタ: カギ線 5">
            <a:extLst>
              <a:ext uri="{FF2B5EF4-FFF2-40B4-BE49-F238E27FC236}">
                <a16:creationId xmlns:a16="http://schemas.microsoft.com/office/drawing/2014/main" id="{04BBFE7D-086E-6006-54F3-763C17076133}"/>
              </a:ext>
            </a:extLst>
          </p:cNvPr>
          <p:cNvCxnSpPr>
            <a:cxnSpLocks/>
          </p:cNvCxnSpPr>
          <p:nvPr/>
        </p:nvCxnSpPr>
        <p:spPr bwMode="auto">
          <a:xfrm rot="10800000">
            <a:off x="3860272" y="3557732"/>
            <a:ext cx="3209733" cy="685434"/>
          </a:xfrm>
          <a:prstGeom prst="bentConnector3">
            <a:avLst>
              <a:gd name="adj1" fmla="val -9627"/>
            </a:avLst>
          </a:prstGeom>
          <a:solidFill>
            <a:schemeClr val="accent1"/>
          </a:solidFill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</p:spPr>
      </p:cxnSp>
    </p:spTree>
    <p:extLst>
      <p:ext uri="{BB962C8B-B14F-4D97-AF65-F5344CB8AC3E}">
        <p14:creationId xmlns:p14="http://schemas.microsoft.com/office/powerpoint/2010/main" val="2301367207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図 12" descr="グラフィカル ユーザー インターフェイス, テキスト, アプリケーション, メール&#10;&#10;自動的に生成された説明">
            <a:extLst>
              <a:ext uri="{FF2B5EF4-FFF2-40B4-BE49-F238E27FC236}">
                <a16:creationId xmlns:a16="http://schemas.microsoft.com/office/drawing/2014/main" id="{912C71BC-BB3D-4261-ACE0-375F47C7F0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3573" y="1268760"/>
            <a:ext cx="3523721" cy="5147009"/>
          </a:xfrm>
          <a:prstGeom prst="rect">
            <a:avLst/>
          </a:prstGeom>
        </p:spPr>
      </p:pic>
      <p:pic>
        <p:nvPicPr>
          <p:cNvPr id="8" name="図 7" descr="グラフィカル ユーザー インターフェイス, テキスト, アプリケーション, メール&#10;&#10;自動的に生成された説明">
            <a:extLst>
              <a:ext uri="{FF2B5EF4-FFF2-40B4-BE49-F238E27FC236}">
                <a16:creationId xmlns:a16="http://schemas.microsoft.com/office/drawing/2014/main" id="{2C5E0E40-7A9B-4B14-BD13-ABD84E1631E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134" y="1657196"/>
            <a:ext cx="4077053" cy="3543607"/>
          </a:xfrm>
          <a:prstGeom prst="rect">
            <a:avLst/>
          </a:prstGeom>
        </p:spPr>
      </p:pic>
      <p:sp>
        <p:nvSpPr>
          <p:cNvPr id="2" name="タイトル 1">
            <a:extLst>
              <a:ext uri="{FF2B5EF4-FFF2-40B4-BE49-F238E27FC236}">
                <a16:creationId xmlns:a16="http://schemas.microsoft.com/office/drawing/2014/main" id="{FFF53DB1-4A6F-4C84-A638-A420A49C3C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sz="1800" dirty="0"/>
              <a:t>Power automate </a:t>
            </a:r>
            <a:r>
              <a:rPr lang="ja-JP" altLang="en-US" sz="1800" dirty="0"/>
              <a:t>インポート </a:t>
            </a:r>
            <a:r>
              <a:rPr lang="en-US" altLang="ja-JP" sz="1800" dirty="0"/>
              <a:t>– </a:t>
            </a:r>
            <a:r>
              <a:rPr lang="ja-JP" altLang="en-US" sz="1800" dirty="0"/>
              <a:t>修正</a:t>
            </a:r>
            <a:r>
              <a:rPr lang="en-US" altLang="ja-JP" sz="1800" dirty="0"/>
              <a:t>(</a:t>
            </a:r>
            <a:r>
              <a:rPr lang="ja-JP" altLang="en-US" sz="1800" dirty="0"/>
              <a:t>申請者情報　更新</a:t>
            </a:r>
            <a:r>
              <a:rPr lang="en-US" altLang="ja-JP" sz="1800" dirty="0"/>
              <a:t>【</a:t>
            </a:r>
            <a:r>
              <a:rPr lang="ja-JP" altLang="en-US" sz="1800" dirty="0"/>
              <a:t>特別休暇</a:t>
            </a:r>
            <a:r>
              <a:rPr lang="en-US" altLang="ja-JP" sz="1800" dirty="0"/>
              <a:t>】)</a:t>
            </a:r>
            <a:endParaRPr kumimoji="1" lang="ja-JP" altLang="en-US" sz="1800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500845B8-1EBE-4F96-B902-2DF7C2C1309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ja-JP" altLang="en-US" dirty="0"/>
              <a:t>㊾サイトのアドレス</a:t>
            </a:r>
            <a:r>
              <a:rPr lang="en-US" altLang="ja-JP" dirty="0"/>
              <a:t>,</a:t>
            </a:r>
            <a:r>
              <a:rPr lang="ja-JP" altLang="en-US" dirty="0"/>
              <a:t>リスト名の</a:t>
            </a:r>
            <a:r>
              <a:rPr lang="en-US" altLang="ja-JP" dirty="0"/>
              <a:t>[   ]</a:t>
            </a:r>
            <a:r>
              <a:rPr lang="ja-JP" altLang="en-US" dirty="0"/>
              <a:t>をクリックします。</a:t>
            </a:r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FA0E1824-DF58-42F1-B0B7-C26A252423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4810BE5-3EAD-41A9-A076-6DBDCC41897E}" type="slidenum">
              <a:rPr kumimoji="1" lang="en-US" altLang="ja-JP" sz="1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34" charset="-128"/>
                <a:ea typeface="メイリオ" panose="020B0604030504040204" pitchFamily="34" charset="-128"/>
                <a:cs typeface="+mn-cs"/>
              </a:rPr>
              <a:t>77</a:t>
            </a:fld>
            <a:endParaRPr kumimoji="1" lang="en-US" altLang="ja-JP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34" charset="-128"/>
              <a:ea typeface="メイリオ" panose="020B0604030504040204" pitchFamily="34" charset="-128"/>
              <a:cs typeface="+mn-cs"/>
            </a:endParaRPr>
          </a:p>
        </p:txBody>
      </p:sp>
      <p:sp>
        <p:nvSpPr>
          <p:cNvPr id="5" name="コンテンツ プレースホルダー 4">
            <a:extLst>
              <a:ext uri="{FF2B5EF4-FFF2-40B4-BE49-F238E27FC236}">
                <a16:creationId xmlns:a16="http://schemas.microsoft.com/office/drawing/2014/main" id="{67F71E97-8BE6-4E0B-8419-B255C3A7A40C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ja-JP" altLang="en-US" dirty="0"/>
              <a:t>㊿右図のように変更します。</a:t>
            </a:r>
            <a:endParaRPr kumimoji="1" lang="ja-JP" altLang="en-US" dirty="0"/>
          </a:p>
        </p:txBody>
      </p:sp>
      <p:pic>
        <p:nvPicPr>
          <p:cNvPr id="9" name="図 8">
            <a:extLst>
              <a:ext uri="{FF2B5EF4-FFF2-40B4-BE49-F238E27FC236}">
                <a16:creationId xmlns:a16="http://schemas.microsoft.com/office/drawing/2014/main" id="{795CBBD4-DB6A-4E30-AAA6-D298126EB54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43808" y="980728"/>
            <a:ext cx="144016" cy="131601"/>
          </a:xfrm>
          <a:prstGeom prst="rect">
            <a:avLst/>
          </a:prstGeom>
        </p:spPr>
      </p:pic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A2867207-F26F-47BF-8A9C-8A25D568D4E6}"/>
              </a:ext>
            </a:extLst>
          </p:cNvPr>
          <p:cNvSpPr/>
          <p:nvPr/>
        </p:nvSpPr>
        <p:spPr bwMode="auto">
          <a:xfrm>
            <a:off x="5810564" y="2643300"/>
            <a:ext cx="2313821" cy="148283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C47F052A-FAD2-4F7E-ABF2-C9A252932AFB}"/>
              </a:ext>
            </a:extLst>
          </p:cNvPr>
          <p:cNvSpPr/>
          <p:nvPr/>
        </p:nvSpPr>
        <p:spPr bwMode="auto">
          <a:xfrm>
            <a:off x="4010597" y="3364050"/>
            <a:ext cx="208406" cy="173712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1546ACDD-50AB-4B4F-A3C8-38DC007FDDB2}"/>
              </a:ext>
            </a:extLst>
          </p:cNvPr>
          <p:cNvSpPr/>
          <p:nvPr/>
        </p:nvSpPr>
        <p:spPr bwMode="auto">
          <a:xfrm>
            <a:off x="5826435" y="2299368"/>
            <a:ext cx="2297950" cy="306931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id="{5138B551-1901-4C21-92E1-849FE0EE7D21}"/>
              </a:ext>
            </a:extLst>
          </p:cNvPr>
          <p:cNvSpPr/>
          <p:nvPr/>
        </p:nvSpPr>
        <p:spPr bwMode="auto">
          <a:xfrm>
            <a:off x="4010597" y="3586281"/>
            <a:ext cx="208406" cy="173712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534564049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図 5" descr="グラフィカル ユーザー インターフェイス, テキスト, アプリケーション, メール&#10;&#10;自動的に生成された説明">
            <a:extLst>
              <a:ext uri="{FF2B5EF4-FFF2-40B4-BE49-F238E27FC236}">
                <a16:creationId xmlns:a16="http://schemas.microsoft.com/office/drawing/2014/main" id="{CE2E8C6A-CDFB-8F0F-E7F0-8E47ABA14C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882" y="1124744"/>
            <a:ext cx="3523721" cy="5147009"/>
          </a:xfrm>
          <a:prstGeom prst="rect">
            <a:avLst/>
          </a:prstGeom>
        </p:spPr>
      </p:pic>
      <p:pic>
        <p:nvPicPr>
          <p:cNvPr id="14" name="図 13">
            <a:extLst>
              <a:ext uri="{FF2B5EF4-FFF2-40B4-BE49-F238E27FC236}">
                <a16:creationId xmlns:a16="http://schemas.microsoft.com/office/drawing/2014/main" id="{8AE0F72D-74BE-7CA5-10FF-36CB6F121BD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86002" y="683833"/>
            <a:ext cx="2700667" cy="3446631"/>
          </a:xfrm>
          <a:prstGeom prst="rect">
            <a:avLst/>
          </a:prstGeom>
        </p:spPr>
      </p:pic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500845B8-1EBE-4F96-B902-2DF7C2C130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9510" y="742005"/>
            <a:ext cx="4176464" cy="1584175"/>
          </a:xfrm>
        </p:spPr>
        <p:txBody>
          <a:bodyPr/>
          <a:lstStyle/>
          <a:p>
            <a:r>
              <a:rPr kumimoji="1" lang="ja-JP" altLang="en-US"/>
              <a:t>変数および式を削除した場合、以下</a:t>
            </a:r>
            <a:r>
              <a:rPr kumimoji="1" lang="ja-JP" altLang="en-US" dirty="0"/>
              <a:t>のように新たに変数を追加します。</a:t>
            </a:r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FA0E1824-DF58-42F1-B0B7-C26A252423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804248" y="6165304"/>
            <a:ext cx="2133600" cy="476251"/>
          </a:xfrm>
        </p:spPr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4810BE5-3EAD-41A9-A076-6DBDCC41897E}" type="slidenum">
              <a:rPr kumimoji="1" lang="en-US" altLang="ja-JP" sz="1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34" charset="-128"/>
                <a:ea typeface="メイリオ" panose="020B0604030504040204" pitchFamily="34" charset="-128"/>
                <a:cs typeface="+mn-cs"/>
              </a:rPr>
              <a:t>78</a:t>
            </a:fld>
            <a:endParaRPr kumimoji="1" lang="en-US" altLang="ja-JP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34" charset="-128"/>
              <a:ea typeface="メイリオ" panose="020B0604030504040204" pitchFamily="34" charset="-128"/>
              <a:cs typeface="+mn-cs"/>
            </a:endParaRPr>
          </a:p>
        </p:txBody>
      </p:sp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A2867207-F26F-47BF-8A9C-8A25D568D4E6}"/>
              </a:ext>
            </a:extLst>
          </p:cNvPr>
          <p:cNvSpPr/>
          <p:nvPr/>
        </p:nvSpPr>
        <p:spPr bwMode="auto">
          <a:xfrm>
            <a:off x="1403648" y="3728834"/>
            <a:ext cx="2313821" cy="148283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18" name="正方形/長方形 17">
            <a:extLst>
              <a:ext uri="{FF2B5EF4-FFF2-40B4-BE49-F238E27FC236}">
                <a16:creationId xmlns:a16="http://schemas.microsoft.com/office/drawing/2014/main" id="{EABDB678-4021-71FC-6129-4D6C8623BEE8}"/>
              </a:ext>
            </a:extLst>
          </p:cNvPr>
          <p:cNvSpPr/>
          <p:nvPr/>
        </p:nvSpPr>
        <p:spPr bwMode="auto">
          <a:xfrm>
            <a:off x="4644008" y="2994482"/>
            <a:ext cx="2297950" cy="227055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cxnSp>
        <p:nvCxnSpPr>
          <p:cNvPr id="25" name="直線矢印コネクタ 24">
            <a:extLst>
              <a:ext uri="{FF2B5EF4-FFF2-40B4-BE49-F238E27FC236}">
                <a16:creationId xmlns:a16="http://schemas.microsoft.com/office/drawing/2014/main" id="{5EFD09D2-44C6-2C43-FF68-B9294D7B55D3}"/>
              </a:ext>
            </a:extLst>
          </p:cNvPr>
          <p:cNvCxnSpPr>
            <a:cxnSpLocks/>
            <a:stCxn id="18" idx="1"/>
            <a:endCxn id="12" idx="3"/>
          </p:cNvCxnSpPr>
          <p:nvPr/>
        </p:nvCxnSpPr>
        <p:spPr bwMode="auto">
          <a:xfrm flipH="1">
            <a:off x="3717469" y="3108010"/>
            <a:ext cx="926539" cy="694966"/>
          </a:xfrm>
          <a:prstGeom prst="straightConnector1">
            <a:avLst/>
          </a:prstGeom>
          <a:solidFill>
            <a:schemeClr val="accent1"/>
          </a:solidFill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</p:spPr>
      </p:cxnSp>
      <p:sp>
        <p:nvSpPr>
          <p:cNvPr id="2" name="タイトル 1">
            <a:extLst>
              <a:ext uri="{FF2B5EF4-FFF2-40B4-BE49-F238E27FC236}">
                <a16:creationId xmlns:a16="http://schemas.microsoft.com/office/drawing/2014/main" id="{025F0F92-5B18-145A-7E3D-51D6294427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504" y="198228"/>
            <a:ext cx="8229600" cy="485605"/>
          </a:xfrm>
        </p:spPr>
        <p:txBody>
          <a:bodyPr/>
          <a:lstStyle/>
          <a:p>
            <a:r>
              <a:rPr lang="en-US" altLang="ja-JP" sz="1800" dirty="0"/>
              <a:t>Power automate </a:t>
            </a:r>
            <a:r>
              <a:rPr lang="ja-JP" altLang="en-US" sz="1800" dirty="0"/>
              <a:t>インポート </a:t>
            </a:r>
            <a:r>
              <a:rPr lang="en-US" altLang="ja-JP" sz="1800" dirty="0"/>
              <a:t>– </a:t>
            </a:r>
            <a:r>
              <a:rPr lang="ja-JP" altLang="en-US" sz="1800" dirty="0"/>
              <a:t>修正</a:t>
            </a:r>
            <a:r>
              <a:rPr lang="en-US" altLang="ja-JP" sz="1800" dirty="0"/>
              <a:t>(</a:t>
            </a:r>
            <a:r>
              <a:rPr lang="ja-JP" altLang="en-US" sz="1800" dirty="0"/>
              <a:t>申請者情報　更新</a:t>
            </a:r>
            <a:r>
              <a:rPr lang="en-US" altLang="ja-JP" sz="1800" dirty="0"/>
              <a:t>【</a:t>
            </a:r>
            <a:r>
              <a:rPr lang="ja-JP" altLang="en-US" sz="1800" dirty="0"/>
              <a:t>特別休暇</a:t>
            </a:r>
            <a:r>
              <a:rPr lang="en-US" altLang="ja-JP" sz="1800" dirty="0"/>
              <a:t>】)</a:t>
            </a:r>
            <a:endParaRPr kumimoji="1" lang="ja-JP" altLang="en-US" sz="1800" dirty="0"/>
          </a:p>
        </p:txBody>
      </p:sp>
      <p:sp>
        <p:nvSpPr>
          <p:cNvPr id="11" name="スライド番号プレースホルダー 3">
            <a:extLst>
              <a:ext uri="{FF2B5EF4-FFF2-40B4-BE49-F238E27FC236}">
                <a16:creationId xmlns:a16="http://schemas.microsoft.com/office/drawing/2014/main" id="{DCA54F4A-2883-0471-18D3-35DCD6C93827}"/>
              </a:ext>
            </a:extLst>
          </p:cNvPr>
          <p:cNvSpPr txBox="1">
            <a:spLocks/>
          </p:cNvSpPr>
          <p:nvPr/>
        </p:nvSpPr>
        <p:spPr bwMode="auto">
          <a:xfrm>
            <a:off x="6804248" y="6165304"/>
            <a:ext cx="2133600" cy="47625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defPPr>
              <a:defRPr lang="ja-JP"/>
            </a:defPPr>
            <a:lvl1pPr algn="r" rtl="0" eaLnBrk="1" fontAlgn="base" hangingPunct="1">
              <a:spcBef>
                <a:spcPct val="0"/>
              </a:spcBef>
              <a:spcAft>
                <a:spcPct val="0"/>
              </a:spcAft>
              <a:defRPr kumimoji="1" sz="1400" b="0" kern="1200">
                <a:solidFill>
                  <a:schemeClr val="tx1"/>
                </a:solidFill>
                <a:latin typeface="メイリオ" panose="020B0604030504040204" pitchFamily="34" charset="-128"/>
                <a:ea typeface="メイリオ" panose="020B0604030504040204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  <a:cs typeface="+mn-cs"/>
              </a:defRPr>
            </a:lvl5pPr>
            <a:lvl6pPr marL="2286000" algn="l" defTabSz="914400" rtl="0" eaLnBrk="1" latinLnBrk="0" hangingPunct="1">
              <a:defRPr kumimoji="1" b="1"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  <a:cs typeface="+mn-cs"/>
              </a:defRPr>
            </a:lvl6pPr>
            <a:lvl7pPr marL="2743200" algn="l" defTabSz="914400" rtl="0" eaLnBrk="1" latinLnBrk="0" hangingPunct="1">
              <a:defRPr kumimoji="1" b="1"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  <a:cs typeface="+mn-cs"/>
              </a:defRPr>
            </a:lvl7pPr>
            <a:lvl8pPr marL="3200400" algn="l" defTabSz="914400" rtl="0" eaLnBrk="1" latinLnBrk="0" hangingPunct="1">
              <a:defRPr kumimoji="1" b="1"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  <a:cs typeface="+mn-cs"/>
              </a:defRPr>
            </a:lvl8pPr>
            <a:lvl9pPr marL="3657600" algn="l" defTabSz="914400" rtl="0" eaLnBrk="1" latinLnBrk="0" hangingPunct="1">
              <a:defRPr kumimoji="1" b="1"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  <a:cs typeface="+mn-cs"/>
              </a:defRPr>
            </a:lvl9pPr>
          </a:lstStyle>
          <a:p>
            <a:pPr>
              <a:defRPr/>
            </a:pPr>
            <a:fld id="{A4810BE5-3EAD-41A9-A076-6DBDCC41897E}" type="slidenum">
              <a:rPr lang="en-US" altLang="ja-JP" smtClean="0">
                <a:solidFill>
                  <a:prstClr val="black"/>
                </a:solidFill>
              </a:rPr>
              <a:pPr>
                <a:defRPr/>
              </a:pPr>
              <a:t>78</a:t>
            </a:fld>
            <a:endParaRPr lang="en-US" altLang="ja-JP" dirty="0">
              <a:solidFill>
                <a:prstClr val="black"/>
              </a:solidFill>
            </a:endParaRPr>
          </a:p>
        </p:txBody>
      </p:sp>
      <p:sp>
        <p:nvSpPr>
          <p:cNvPr id="13" name="コンテンツ プレースホルダー 2">
            <a:extLst>
              <a:ext uri="{FF2B5EF4-FFF2-40B4-BE49-F238E27FC236}">
                <a16:creationId xmlns:a16="http://schemas.microsoft.com/office/drawing/2014/main" id="{47C860B3-A0D6-A88F-2E53-0CCF472E70A6}"/>
              </a:ext>
            </a:extLst>
          </p:cNvPr>
          <p:cNvSpPr txBox="1">
            <a:spLocks/>
          </p:cNvSpPr>
          <p:nvPr/>
        </p:nvSpPr>
        <p:spPr>
          <a:xfrm>
            <a:off x="4283968" y="4616012"/>
            <a:ext cx="4426158" cy="692835"/>
          </a:xfrm>
          <a:prstGeom prst="rect">
            <a:avLst/>
          </a:prstGeom>
          <a:ln w="28575">
            <a:solidFill>
              <a:srgbClr val="FF0000"/>
            </a:solidFill>
          </a:ln>
        </p:spPr>
        <p:txBody>
          <a:bodyPr/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kumimoji="1" sz="1200">
                <a:solidFill>
                  <a:schemeClr val="tx1"/>
                </a:solidFill>
                <a:latin typeface="メイリオ" panose="020B0604030504040204" pitchFamily="34" charset="-128"/>
                <a:ea typeface="メイリオ" panose="020B0604030504040204" pitchFamily="34" charset="-128"/>
                <a:cs typeface="メイリオ" panose="020B0604030504040204" pitchFamily="34" charset="-128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kumimoji="1" sz="1100">
                <a:solidFill>
                  <a:schemeClr val="tx1"/>
                </a:solidFill>
                <a:latin typeface="メイリオ" panose="020B0604030504040204" pitchFamily="34" charset="-128"/>
                <a:ea typeface="メイリオ" panose="020B0604030504040204" pitchFamily="34" charset="-128"/>
                <a:cs typeface="メイリオ" panose="020B0604030504040204" pitchFamily="34" charset="-128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kumimoji="1" sz="1050">
                <a:solidFill>
                  <a:schemeClr val="tx1"/>
                </a:solidFill>
                <a:latin typeface="メイリオ" panose="020B0604030504040204" pitchFamily="34" charset="-128"/>
                <a:ea typeface="メイリオ" panose="020B0604030504040204" pitchFamily="34" charset="-128"/>
                <a:cs typeface="メイリオ" panose="020B0604030504040204" pitchFamily="34" charset="-128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kumimoji="1" sz="1000">
                <a:solidFill>
                  <a:schemeClr val="tx1"/>
                </a:solidFill>
                <a:latin typeface="メイリオ" panose="020B0604030504040204" pitchFamily="34" charset="-128"/>
                <a:ea typeface="メイリオ" panose="020B0604030504040204" pitchFamily="34" charset="-128"/>
                <a:cs typeface="メイリオ" panose="020B0604030504040204" pitchFamily="34" charset="-128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1000">
                <a:solidFill>
                  <a:schemeClr val="tx1"/>
                </a:solidFill>
                <a:latin typeface="メイリオ" panose="020B0604030504040204" pitchFamily="34" charset="-128"/>
                <a:ea typeface="メイリオ" panose="020B0604030504040204" pitchFamily="34" charset="-128"/>
                <a:cs typeface="メイリオ" panose="020B0604030504040204" pitchFamily="34" charset="-128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r>
              <a:rPr lang="ja-JP" altLang="en-US" b="0" kern="0" dirty="0"/>
              <a:t>以下は“式”から追加を行います（</a:t>
            </a:r>
            <a:r>
              <a:rPr lang="en-US" altLang="ja-JP" b="0" kern="0" dirty="0"/>
              <a:t>P48</a:t>
            </a:r>
            <a:r>
              <a:rPr lang="ja-JP" altLang="en-US" b="0" kern="0" dirty="0"/>
              <a:t>参照）</a:t>
            </a:r>
            <a:endParaRPr lang="en-US" altLang="ja-JP" b="0" kern="0" dirty="0"/>
          </a:p>
          <a:p>
            <a:pPr marL="0" indent="0">
              <a:buNone/>
            </a:pPr>
            <a:r>
              <a:rPr lang="ja-JP" altLang="en-US" b="0" kern="0" dirty="0"/>
              <a:t>・</a:t>
            </a:r>
            <a:r>
              <a:rPr lang="ja-JP" altLang="en-US" kern="0" dirty="0"/>
              <a:t>夏季休暇以外の特別休暇</a:t>
            </a:r>
            <a:br>
              <a:rPr lang="en-US" altLang="ja-JP" b="0" kern="0" dirty="0"/>
            </a:br>
            <a:r>
              <a:rPr lang="en-US" altLang="ja-JP" b="0" kern="0" dirty="0"/>
              <a:t>add(</a:t>
            </a:r>
            <a:r>
              <a:rPr lang="ja-JP" altLang="en-US" b="0" kern="0" dirty="0"/>
              <a:t>（動的なコンテンツより“夏季休暇以外の特別休暇”）</a:t>
            </a:r>
            <a:r>
              <a:rPr lang="en-US" altLang="ja-JP" b="0" kern="0" dirty="0"/>
              <a:t>,1)</a:t>
            </a:r>
          </a:p>
          <a:p>
            <a:pPr marL="0" indent="0">
              <a:buNone/>
            </a:pPr>
            <a:endParaRPr lang="en-US" altLang="ja-JP" b="0" kern="0" dirty="0"/>
          </a:p>
          <a:p>
            <a:endParaRPr lang="ja-JP" altLang="en-US" b="0" kern="0" dirty="0"/>
          </a:p>
        </p:txBody>
      </p:sp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F655C71B-5914-38B2-11C5-56016880512D}"/>
              </a:ext>
            </a:extLst>
          </p:cNvPr>
          <p:cNvSpPr/>
          <p:nvPr/>
        </p:nvSpPr>
        <p:spPr bwMode="auto">
          <a:xfrm>
            <a:off x="4767860" y="5025092"/>
            <a:ext cx="3533748" cy="234795"/>
          </a:xfrm>
          <a:prstGeom prst="rect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35" name="正方形/長方形 34">
            <a:extLst>
              <a:ext uri="{FF2B5EF4-FFF2-40B4-BE49-F238E27FC236}">
                <a16:creationId xmlns:a16="http://schemas.microsoft.com/office/drawing/2014/main" id="{FEE473B5-AE42-BEC4-097A-2F68ACC11962}"/>
              </a:ext>
            </a:extLst>
          </p:cNvPr>
          <p:cNvSpPr/>
          <p:nvPr/>
        </p:nvSpPr>
        <p:spPr bwMode="auto">
          <a:xfrm>
            <a:off x="4595770" y="742005"/>
            <a:ext cx="912334" cy="217780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240F3D20-FDCA-B767-93F5-0CD899B5D703}"/>
              </a:ext>
            </a:extLst>
          </p:cNvPr>
          <p:cNvSpPr/>
          <p:nvPr/>
        </p:nvSpPr>
        <p:spPr bwMode="auto">
          <a:xfrm>
            <a:off x="1419519" y="3307210"/>
            <a:ext cx="2313821" cy="148283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cxnSp>
        <p:nvCxnSpPr>
          <p:cNvPr id="8" name="カギ線コネクタ 7">
            <a:extLst>
              <a:ext uri="{FF2B5EF4-FFF2-40B4-BE49-F238E27FC236}">
                <a16:creationId xmlns:a16="http://schemas.microsoft.com/office/drawing/2014/main" id="{488128BC-08AB-2637-22ED-46ABF7A2D386}"/>
              </a:ext>
            </a:extLst>
          </p:cNvPr>
          <p:cNvCxnSpPr>
            <a:cxnSpLocks/>
            <a:stCxn id="13" idx="1"/>
          </p:cNvCxnSpPr>
          <p:nvPr/>
        </p:nvCxnSpPr>
        <p:spPr bwMode="auto">
          <a:xfrm rot="10800000">
            <a:off x="1419520" y="3455494"/>
            <a:ext cx="2864449" cy="1506937"/>
          </a:xfrm>
          <a:prstGeom prst="bentConnector3">
            <a:avLst>
              <a:gd name="adj1" fmla="val 132523"/>
            </a:avLst>
          </a:prstGeom>
          <a:solidFill>
            <a:schemeClr val="accent1"/>
          </a:solidFill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</p:spPr>
      </p:cxnSp>
    </p:spTree>
    <p:extLst>
      <p:ext uri="{BB962C8B-B14F-4D97-AF65-F5344CB8AC3E}">
        <p14:creationId xmlns:p14="http://schemas.microsoft.com/office/powerpoint/2010/main" val="2698194205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図 13" descr="グラフィカル ユーザー インターフェイス, テキスト, アプリケーション, メール&#10;&#10;自動的に生成された説明">
            <a:extLst>
              <a:ext uri="{FF2B5EF4-FFF2-40B4-BE49-F238E27FC236}">
                <a16:creationId xmlns:a16="http://schemas.microsoft.com/office/drawing/2014/main" id="{F5CA4D28-DC3C-439C-B085-6A2B2099D9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7115" y="1253241"/>
            <a:ext cx="3486133" cy="5229200"/>
          </a:xfrm>
          <a:prstGeom prst="rect">
            <a:avLst/>
          </a:prstGeom>
        </p:spPr>
      </p:pic>
      <p:pic>
        <p:nvPicPr>
          <p:cNvPr id="7" name="図 6" descr="グラフィカル ユーザー インターフェイス, テキスト, アプリケーション, メール&#10;&#10;自動的に生成された説明">
            <a:extLst>
              <a:ext uri="{FF2B5EF4-FFF2-40B4-BE49-F238E27FC236}">
                <a16:creationId xmlns:a16="http://schemas.microsoft.com/office/drawing/2014/main" id="{33755AA8-D7CC-448D-80D4-33E3DDAE5DC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024" y="1556792"/>
            <a:ext cx="4230041" cy="3672408"/>
          </a:xfrm>
          <a:prstGeom prst="rect">
            <a:avLst/>
          </a:prstGeom>
        </p:spPr>
      </p:pic>
      <p:sp>
        <p:nvSpPr>
          <p:cNvPr id="2" name="タイトル 1">
            <a:extLst>
              <a:ext uri="{FF2B5EF4-FFF2-40B4-BE49-F238E27FC236}">
                <a16:creationId xmlns:a16="http://schemas.microsoft.com/office/drawing/2014/main" id="{FFF53DB1-4A6F-4C84-A638-A420A49C3C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sz="1600" dirty="0"/>
              <a:t>Power automate </a:t>
            </a:r>
            <a:r>
              <a:rPr lang="ja-JP" altLang="en-US" sz="1600" dirty="0"/>
              <a:t>インポート </a:t>
            </a:r>
            <a:r>
              <a:rPr lang="en-US" altLang="ja-JP" sz="1600" dirty="0"/>
              <a:t>– </a:t>
            </a:r>
            <a:r>
              <a:rPr lang="ja-JP" altLang="en-US" sz="1600" dirty="0"/>
              <a:t>修正</a:t>
            </a:r>
            <a:r>
              <a:rPr lang="en-US" altLang="ja-JP" sz="1600" dirty="0"/>
              <a:t>(</a:t>
            </a:r>
            <a:r>
              <a:rPr lang="ja-JP" altLang="en-US" sz="1600" dirty="0"/>
              <a:t>申請者情報　更新</a:t>
            </a:r>
            <a:r>
              <a:rPr lang="en-US" altLang="ja-JP" sz="1600" dirty="0"/>
              <a:t>【</a:t>
            </a:r>
            <a:r>
              <a:rPr lang="ja-JP" altLang="en-US" sz="1600" dirty="0"/>
              <a:t>職務従事義務免除</a:t>
            </a:r>
            <a:r>
              <a:rPr lang="en-US" altLang="ja-JP" sz="1600" dirty="0"/>
              <a:t>】)</a:t>
            </a:r>
            <a:endParaRPr kumimoji="1" lang="ja-JP" altLang="en-US" sz="1600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500845B8-1EBE-4F96-B902-2DF7C2C1309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dirty="0"/>
              <a:t>51.</a:t>
            </a:r>
            <a:r>
              <a:rPr lang="ja-JP" altLang="en-US" dirty="0"/>
              <a:t>サイトのアドレス</a:t>
            </a:r>
            <a:r>
              <a:rPr lang="en-US" altLang="ja-JP" dirty="0"/>
              <a:t>,</a:t>
            </a:r>
            <a:r>
              <a:rPr lang="ja-JP" altLang="en-US" dirty="0"/>
              <a:t>リスト名の</a:t>
            </a:r>
            <a:r>
              <a:rPr lang="en-US" altLang="ja-JP" dirty="0"/>
              <a:t>[   ]</a:t>
            </a:r>
            <a:r>
              <a:rPr lang="ja-JP" altLang="en-US" dirty="0"/>
              <a:t>をクリックします。</a:t>
            </a:r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FA0E1824-DF58-42F1-B0B7-C26A252423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4810BE5-3EAD-41A9-A076-6DBDCC41897E}" type="slidenum">
              <a:rPr kumimoji="1" lang="en-US" altLang="ja-JP" sz="1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34" charset="-128"/>
                <a:ea typeface="メイリオ" panose="020B0604030504040204" pitchFamily="34" charset="-128"/>
                <a:cs typeface="+mn-cs"/>
              </a:rPr>
              <a:t>79</a:t>
            </a:fld>
            <a:endParaRPr kumimoji="1" lang="en-US" altLang="ja-JP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34" charset="-128"/>
              <a:ea typeface="メイリオ" panose="020B0604030504040204" pitchFamily="34" charset="-128"/>
              <a:cs typeface="+mn-cs"/>
            </a:endParaRPr>
          </a:p>
        </p:txBody>
      </p:sp>
      <p:sp>
        <p:nvSpPr>
          <p:cNvPr id="5" name="コンテンツ プレースホルダー 4">
            <a:extLst>
              <a:ext uri="{FF2B5EF4-FFF2-40B4-BE49-F238E27FC236}">
                <a16:creationId xmlns:a16="http://schemas.microsoft.com/office/drawing/2014/main" id="{67F71E97-8BE6-4E0B-8419-B255C3A7A40C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en-US" altLang="ja-JP" dirty="0"/>
              <a:t>52.</a:t>
            </a:r>
            <a:r>
              <a:rPr lang="ja-JP" altLang="en-US" dirty="0"/>
              <a:t>右図のように変更します。</a:t>
            </a:r>
            <a:endParaRPr kumimoji="1" lang="ja-JP" altLang="en-US" dirty="0"/>
          </a:p>
        </p:txBody>
      </p:sp>
      <p:pic>
        <p:nvPicPr>
          <p:cNvPr id="9" name="図 8">
            <a:extLst>
              <a:ext uri="{FF2B5EF4-FFF2-40B4-BE49-F238E27FC236}">
                <a16:creationId xmlns:a16="http://schemas.microsoft.com/office/drawing/2014/main" id="{795CBBD4-DB6A-4E30-AAA6-D298126EB54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87824" y="980728"/>
            <a:ext cx="144016" cy="131601"/>
          </a:xfrm>
          <a:prstGeom prst="rect">
            <a:avLst/>
          </a:prstGeom>
        </p:spPr>
      </p:pic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A2867207-F26F-47BF-8A9C-8A25D568D4E6}"/>
              </a:ext>
            </a:extLst>
          </p:cNvPr>
          <p:cNvSpPr/>
          <p:nvPr/>
        </p:nvSpPr>
        <p:spPr bwMode="auto">
          <a:xfrm>
            <a:off x="5831287" y="2629129"/>
            <a:ext cx="2313821" cy="148283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C47F052A-FAD2-4F7E-ABF2-C9A252932AFB}"/>
              </a:ext>
            </a:extLst>
          </p:cNvPr>
          <p:cNvSpPr/>
          <p:nvPr/>
        </p:nvSpPr>
        <p:spPr bwMode="auto">
          <a:xfrm>
            <a:off x="4010597" y="3364050"/>
            <a:ext cx="208406" cy="173712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1546ACDD-50AB-4B4F-A3C8-38DC007FDDB2}"/>
              </a:ext>
            </a:extLst>
          </p:cNvPr>
          <p:cNvSpPr/>
          <p:nvPr/>
        </p:nvSpPr>
        <p:spPr bwMode="auto">
          <a:xfrm>
            <a:off x="5826435" y="2250799"/>
            <a:ext cx="2297950" cy="306931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id="{5138B551-1901-4C21-92E1-849FE0EE7D21}"/>
              </a:ext>
            </a:extLst>
          </p:cNvPr>
          <p:cNvSpPr/>
          <p:nvPr/>
        </p:nvSpPr>
        <p:spPr bwMode="auto">
          <a:xfrm>
            <a:off x="4010597" y="3586281"/>
            <a:ext cx="208406" cy="173712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07008889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468278E-8DE0-44FA-90A8-76DE7A38C7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/>
              <a:t>展開手順 </a:t>
            </a:r>
            <a:r>
              <a:rPr kumimoji="1" lang="en-US" altLang="ja-JP" dirty="0"/>
              <a:t>– </a:t>
            </a:r>
            <a:r>
              <a:rPr kumimoji="1" lang="ja-JP" altLang="en-US" dirty="0"/>
              <a:t>目次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5E36A6A7-84E2-4D74-BBAA-C04CEE118A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sz="1800" b="1" dirty="0"/>
              <a:t>SharePoint List</a:t>
            </a:r>
            <a:r>
              <a:rPr lang="ja-JP" altLang="en-US" sz="1800" b="1" dirty="0"/>
              <a:t>作成</a:t>
            </a:r>
          </a:p>
          <a:p>
            <a:pPr lvl="1"/>
            <a:r>
              <a:rPr lang="ja-JP" altLang="en-US" sz="1600" dirty="0"/>
              <a:t>説明</a:t>
            </a:r>
          </a:p>
          <a:p>
            <a:pPr lvl="1"/>
            <a:r>
              <a:rPr lang="en-US" altLang="ja-JP" sz="1600" dirty="0"/>
              <a:t>List</a:t>
            </a:r>
            <a:r>
              <a:rPr lang="ja-JP" altLang="en-US" sz="1600" dirty="0"/>
              <a:t>作成</a:t>
            </a:r>
            <a:endParaRPr lang="en-US" altLang="ja-JP" sz="1600" dirty="0"/>
          </a:p>
          <a:p>
            <a:pPr lvl="1"/>
            <a:r>
              <a:rPr lang="ja-JP" altLang="en-US" sz="1600" dirty="0"/>
              <a:t>列作成</a:t>
            </a:r>
            <a:endParaRPr lang="en-US" altLang="ja-JP" sz="1600" dirty="0"/>
          </a:p>
          <a:p>
            <a:pPr lvl="1"/>
            <a:r>
              <a:rPr lang="en-US" altLang="ja-JP" sz="1600" dirty="0"/>
              <a:t>List</a:t>
            </a:r>
            <a:r>
              <a:rPr lang="ja-JP" altLang="en-US" sz="1600" dirty="0"/>
              <a:t>作成</a:t>
            </a:r>
            <a:r>
              <a:rPr lang="en-US" altLang="ja-JP" sz="1600" dirty="0"/>
              <a:t>(</a:t>
            </a:r>
            <a:r>
              <a:rPr lang="ja-JP" altLang="en-US" sz="1600" dirty="0"/>
              <a:t>繰り返し</a:t>
            </a:r>
            <a:r>
              <a:rPr lang="en-US" altLang="ja-JP" sz="1600" dirty="0"/>
              <a:t>)</a:t>
            </a:r>
          </a:p>
          <a:p>
            <a:pPr lvl="1"/>
            <a:r>
              <a:rPr lang="ja-JP" altLang="en-US" sz="1400" dirty="0"/>
              <a:t>アイテム追加</a:t>
            </a:r>
          </a:p>
          <a:p>
            <a:r>
              <a:rPr lang="en-US" altLang="ja-JP" sz="1800" b="1" dirty="0"/>
              <a:t>Forms</a:t>
            </a:r>
            <a:r>
              <a:rPr lang="ja-JP" altLang="en-US" sz="1800" b="1" dirty="0"/>
              <a:t>作成</a:t>
            </a:r>
          </a:p>
          <a:p>
            <a:r>
              <a:rPr lang="en-US" altLang="ja-JP" sz="1800" b="1" dirty="0"/>
              <a:t>Power automate </a:t>
            </a:r>
            <a:r>
              <a:rPr lang="ja-JP" altLang="en-US" sz="1800" b="1" dirty="0"/>
              <a:t>インポート</a:t>
            </a:r>
          </a:p>
          <a:p>
            <a:pPr lvl="1"/>
            <a:r>
              <a:rPr lang="ja-JP" altLang="en-US" sz="1600" dirty="0"/>
              <a:t>インポート失敗</a:t>
            </a:r>
            <a:endParaRPr lang="en-US" altLang="ja-JP" sz="1600" dirty="0"/>
          </a:p>
          <a:p>
            <a:pPr lvl="1"/>
            <a:r>
              <a:rPr lang="ja-JP" altLang="en-US" sz="1600" dirty="0"/>
              <a:t>修正</a:t>
            </a:r>
          </a:p>
          <a:p>
            <a:pPr lvl="1"/>
            <a:r>
              <a:rPr lang="ja-JP" altLang="en-US" sz="1600" dirty="0"/>
              <a:t>保存</a:t>
            </a:r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52A09EB1-359B-4CAE-823B-2BB39B9806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4810BE5-3EAD-41A9-A076-6DBDCC41897E}" type="slidenum">
              <a:rPr kumimoji="1" lang="en-US" altLang="ja-JP" sz="1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34" charset="-128"/>
                <a:ea typeface="メイリオ" panose="020B0604030504040204" pitchFamily="34" charset="-128"/>
                <a:cs typeface="+mn-cs"/>
              </a:rPr>
              <a:t>8</a:t>
            </a:fld>
            <a:endParaRPr kumimoji="1" lang="en-US" altLang="ja-JP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34" charset="-128"/>
              <a:ea typeface="メイリオ" panose="020B060403050404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94601600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図 5" descr="グラフィカル ユーザー インターフェイス, テキスト, アプリケーション, メール&#10;&#10;自動的に生成された説明">
            <a:extLst>
              <a:ext uri="{FF2B5EF4-FFF2-40B4-BE49-F238E27FC236}">
                <a16:creationId xmlns:a16="http://schemas.microsoft.com/office/drawing/2014/main" id="{F40FE811-6CD9-7F5D-7598-FFE932647B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441" y="1143363"/>
            <a:ext cx="3486133" cy="5229200"/>
          </a:xfrm>
          <a:prstGeom prst="rect">
            <a:avLst/>
          </a:prstGeom>
        </p:spPr>
      </p:pic>
      <p:pic>
        <p:nvPicPr>
          <p:cNvPr id="14" name="図 13">
            <a:extLst>
              <a:ext uri="{FF2B5EF4-FFF2-40B4-BE49-F238E27FC236}">
                <a16:creationId xmlns:a16="http://schemas.microsoft.com/office/drawing/2014/main" id="{8AE0F72D-74BE-7CA5-10FF-36CB6F121BD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38711" y="1556792"/>
            <a:ext cx="2700667" cy="3446631"/>
          </a:xfrm>
          <a:prstGeom prst="rect">
            <a:avLst/>
          </a:prstGeom>
        </p:spPr>
      </p:pic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500845B8-1EBE-4F96-B902-2DF7C2C130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9511" y="797360"/>
            <a:ext cx="4176464" cy="1584175"/>
          </a:xfrm>
        </p:spPr>
        <p:txBody>
          <a:bodyPr/>
          <a:lstStyle/>
          <a:p>
            <a:r>
              <a:rPr kumimoji="1" lang="ja-JP" altLang="en-US"/>
              <a:t>変数を削除した場合、以下</a:t>
            </a:r>
            <a:r>
              <a:rPr kumimoji="1" lang="ja-JP" altLang="en-US" dirty="0"/>
              <a:t>のように新たに変数を追加します。</a:t>
            </a:r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FA0E1824-DF58-42F1-B0B7-C26A252423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804248" y="6165304"/>
            <a:ext cx="2133600" cy="476251"/>
          </a:xfrm>
        </p:spPr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4810BE5-3EAD-41A9-A076-6DBDCC41897E}" type="slidenum">
              <a:rPr kumimoji="1" lang="en-US" altLang="ja-JP" sz="1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34" charset="-128"/>
                <a:ea typeface="メイリオ" panose="020B0604030504040204" pitchFamily="34" charset="-128"/>
                <a:cs typeface="+mn-cs"/>
              </a:rPr>
              <a:t>80</a:t>
            </a:fld>
            <a:endParaRPr kumimoji="1" lang="en-US" altLang="ja-JP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34" charset="-128"/>
              <a:ea typeface="メイリオ" panose="020B0604030504040204" pitchFamily="34" charset="-128"/>
              <a:cs typeface="+mn-cs"/>
            </a:endParaRPr>
          </a:p>
        </p:txBody>
      </p:sp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A2867207-F26F-47BF-8A9C-8A25D568D4E6}"/>
              </a:ext>
            </a:extLst>
          </p:cNvPr>
          <p:cNvSpPr/>
          <p:nvPr/>
        </p:nvSpPr>
        <p:spPr bwMode="auto">
          <a:xfrm>
            <a:off x="1394624" y="3287638"/>
            <a:ext cx="2313821" cy="148283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2CE22D62-745F-E8A1-0B65-497288EF8D53}"/>
              </a:ext>
            </a:extLst>
          </p:cNvPr>
          <p:cNvSpPr/>
          <p:nvPr/>
        </p:nvSpPr>
        <p:spPr bwMode="auto">
          <a:xfrm>
            <a:off x="4756528" y="4167050"/>
            <a:ext cx="2297950" cy="227055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18" name="正方形/長方形 17">
            <a:extLst>
              <a:ext uri="{FF2B5EF4-FFF2-40B4-BE49-F238E27FC236}">
                <a16:creationId xmlns:a16="http://schemas.microsoft.com/office/drawing/2014/main" id="{EABDB678-4021-71FC-6129-4D6C8623BEE8}"/>
              </a:ext>
            </a:extLst>
          </p:cNvPr>
          <p:cNvSpPr/>
          <p:nvPr/>
        </p:nvSpPr>
        <p:spPr bwMode="auto">
          <a:xfrm>
            <a:off x="4756528" y="3853658"/>
            <a:ext cx="2297950" cy="227055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19" name="正方形/長方形 18">
            <a:extLst>
              <a:ext uri="{FF2B5EF4-FFF2-40B4-BE49-F238E27FC236}">
                <a16:creationId xmlns:a16="http://schemas.microsoft.com/office/drawing/2014/main" id="{98D814AF-E46E-D61B-9D98-426CE8EADDFF}"/>
              </a:ext>
            </a:extLst>
          </p:cNvPr>
          <p:cNvSpPr/>
          <p:nvPr/>
        </p:nvSpPr>
        <p:spPr bwMode="auto">
          <a:xfrm>
            <a:off x="1394625" y="3716525"/>
            <a:ext cx="2313821" cy="148283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cxnSp>
        <p:nvCxnSpPr>
          <p:cNvPr id="25" name="直線矢印コネクタ 24">
            <a:extLst>
              <a:ext uri="{FF2B5EF4-FFF2-40B4-BE49-F238E27FC236}">
                <a16:creationId xmlns:a16="http://schemas.microsoft.com/office/drawing/2014/main" id="{5EFD09D2-44C6-2C43-FF68-B9294D7B55D3}"/>
              </a:ext>
            </a:extLst>
          </p:cNvPr>
          <p:cNvCxnSpPr>
            <a:cxnSpLocks/>
            <a:stCxn id="18" idx="1"/>
          </p:cNvCxnSpPr>
          <p:nvPr/>
        </p:nvCxnSpPr>
        <p:spPr bwMode="auto">
          <a:xfrm flipH="1" flipV="1">
            <a:off x="3708446" y="3790666"/>
            <a:ext cx="1048082" cy="176520"/>
          </a:xfrm>
          <a:prstGeom prst="straightConnector1">
            <a:avLst/>
          </a:prstGeom>
          <a:solidFill>
            <a:schemeClr val="accent1"/>
          </a:solidFill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</p:spPr>
      </p:cxnSp>
      <p:sp>
        <p:nvSpPr>
          <p:cNvPr id="2" name="タイトル 1">
            <a:extLst>
              <a:ext uri="{FF2B5EF4-FFF2-40B4-BE49-F238E27FC236}">
                <a16:creationId xmlns:a16="http://schemas.microsoft.com/office/drawing/2014/main" id="{67AA6C9F-6CEF-2D7B-E401-32A85FECC4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68627"/>
            <a:ext cx="8229600" cy="571480"/>
          </a:xfrm>
        </p:spPr>
        <p:txBody>
          <a:bodyPr/>
          <a:lstStyle/>
          <a:p>
            <a:r>
              <a:rPr lang="en-US" altLang="ja-JP" sz="1600" dirty="0"/>
              <a:t>Power automate </a:t>
            </a:r>
            <a:r>
              <a:rPr lang="ja-JP" altLang="en-US" sz="1600" dirty="0"/>
              <a:t>インポート </a:t>
            </a:r>
            <a:r>
              <a:rPr lang="en-US" altLang="ja-JP" sz="1600" dirty="0"/>
              <a:t>– </a:t>
            </a:r>
            <a:r>
              <a:rPr lang="ja-JP" altLang="en-US" sz="1600" dirty="0"/>
              <a:t>修正</a:t>
            </a:r>
            <a:r>
              <a:rPr lang="en-US" altLang="ja-JP" sz="1600" dirty="0"/>
              <a:t>(</a:t>
            </a:r>
            <a:r>
              <a:rPr lang="ja-JP" altLang="en-US" sz="1600" dirty="0"/>
              <a:t>申請者情報　更新</a:t>
            </a:r>
            <a:r>
              <a:rPr lang="en-US" altLang="ja-JP" sz="1600" dirty="0"/>
              <a:t>【</a:t>
            </a:r>
            <a:r>
              <a:rPr lang="ja-JP" altLang="en-US" sz="1600" dirty="0"/>
              <a:t>職務従事義務免除</a:t>
            </a:r>
            <a:r>
              <a:rPr lang="en-US" altLang="ja-JP" sz="1600" dirty="0"/>
              <a:t>】)</a:t>
            </a:r>
            <a:endParaRPr kumimoji="1" lang="ja-JP" altLang="en-US" sz="1600" dirty="0"/>
          </a:p>
        </p:txBody>
      </p:sp>
      <p:cxnSp>
        <p:nvCxnSpPr>
          <p:cNvPr id="10" name="コネクタ: カギ線 9">
            <a:extLst>
              <a:ext uri="{FF2B5EF4-FFF2-40B4-BE49-F238E27FC236}">
                <a16:creationId xmlns:a16="http://schemas.microsoft.com/office/drawing/2014/main" id="{8E2AD8D1-9983-2613-9E10-3098A13692E6}"/>
              </a:ext>
            </a:extLst>
          </p:cNvPr>
          <p:cNvCxnSpPr>
            <a:cxnSpLocks/>
          </p:cNvCxnSpPr>
          <p:nvPr/>
        </p:nvCxnSpPr>
        <p:spPr bwMode="auto">
          <a:xfrm rot="10800000">
            <a:off x="3708446" y="3361780"/>
            <a:ext cx="3354133" cy="934281"/>
          </a:xfrm>
          <a:prstGeom prst="bentConnector3">
            <a:avLst>
              <a:gd name="adj1" fmla="val -13083"/>
            </a:avLst>
          </a:prstGeom>
          <a:solidFill>
            <a:schemeClr val="accent1"/>
          </a:solidFill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</p:spPr>
      </p:cxnSp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id="{5A36450F-8C39-7CBB-2999-3161D0D7E677}"/>
              </a:ext>
            </a:extLst>
          </p:cNvPr>
          <p:cNvSpPr/>
          <p:nvPr/>
        </p:nvSpPr>
        <p:spPr bwMode="auto">
          <a:xfrm>
            <a:off x="4723234" y="1603170"/>
            <a:ext cx="912334" cy="217780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611803583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図 17" descr="グラフィカル ユーザー インターフェイス, テキスト, アプリケーション, メール&#10;&#10;自動的に生成された説明">
            <a:extLst>
              <a:ext uri="{FF2B5EF4-FFF2-40B4-BE49-F238E27FC236}">
                <a16:creationId xmlns:a16="http://schemas.microsoft.com/office/drawing/2014/main" id="{BF5D0205-CDBF-4B36-A1A4-8EE1A7548C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3013" y="1340768"/>
            <a:ext cx="3855134" cy="5272781"/>
          </a:xfrm>
          <a:prstGeom prst="rect">
            <a:avLst/>
          </a:prstGeom>
        </p:spPr>
      </p:pic>
      <p:pic>
        <p:nvPicPr>
          <p:cNvPr id="8" name="図 7" descr="グラフィカル ユーザー インターフェイス, テキスト, アプリケーション, メール&#10;&#10;自動的に生成された説明">
            <a:extLst>
              <a:ext uri="{FF2B5EF4-FFF2-40B4-BE49-F238E27FC236}">
                <a16:creationId xmlns:a16="http://schemas.microsoft.com/office/drawing/2014/main" id="{A25C55B4-3531-483E-B902-47F0EC9341B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119" y="1645765"/>
            <a:ext cx="4054191" cy="3566469"/>
          </a:xfrm>
          <a:prstGeom prst="rect">
            <a:avLst/>
          </a:prstGeom>
        </p:spPr>
      </p:pic>
      <p:sp>
        <p:nvSpPr>
          <p:cNvPr id="2" name="タイトル 1">
            <a:extLst>
              <a:ext uri="{FF2B5EF4-FFF2-40B4-BE49-F238E27FC236}">
                <a16:creationId xmlns:a16="http://schemas.microsoft.com/office/drawing/2014/main" id="{FFF53DB1-4A6F-4C84-A638-A420A49C3C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sz="2000" dirty="0"/>
              <a:t>Power automate </a:t>
            </a:r>
            <a:r>
              <a:rPr lang="ja-JP" altLang="en-US" sz="2000" dirty="0"/>
              <a:t>インポート </a:t>
            </a:r>
            <a:r>
              <a:rPr lang="en-US" altLang="ja-JP" sz="2000" dirty="0"/>
              <a:t>– </a:t>
            </a:r>
            <a:r>
              <a:rPr lang="ja-JP" altLang="en-US" sz="2000" dirty="0"/>
              <a:t>修正</a:t>
            </a:r>
            <a:r>
              <a:rPr lang="en-US" altLang="ja-JP" sz="2000" dirty="0"/>
              <a:t>(</a:t>
            </a:r>
            <a:r>
              <a:rPr lang="ja-JP" altLang="en-US" sz="2000" dirty="0"/>
              <a:t>申請者情報　更新</a:t>
            </a:r>
            <a:r>
              <a:rPr lang="en-US" altLang="ja-JP" sz="2000" dirty="0"/>
              <a:t>【</a:t>
            </a:r>
            <a:r>
              <a:rPr lang="ja-JP" altLang="en-US" sz="2000" dirty="0"/>
              <a:t>欠勤</a:t>
            </a:r>
            <a:r>
              <a:rPr lang="en-US" altLang="ja-JP" sz="2000" dirty="0"/>
              <a:t>】)</a:t>
            </a:r>
            <a:endParaRPr kumimoji="1" lang="ja-JP" altLang="en-US" sz="2000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500845B8-1EBE-4F96-B902-2DF7C2C1309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dirty="0"/>
              <a:t>53.</a:t>
            </a:r>
            <a:r>
              <a:rPr lang="ja-JP" altLang="en-US" dirty="0"/>
              <a:t>サイトのアドレス</a:t>
            </a:r>
            <a:r>
              <a:rPr lang="en-US" altLang="ja-JP" dirty="0"/>
              <a:t>,</a:t>
            </a:r>
            <a:r>
              <a:rPr lang="ja-JP" altLang="en-US" dirty="0"/>
              <a:t>リスト名の</a:t>
            </a:r>
            <a:r>
              <a:rPr lang="en-US" altLang="ja-JP" dirty="0"/>
              <a:t>[   ]</a:t>
            </a:r>
            <a:r>
              <a:rPr lang="ja-JP" altLang="en-US" dirty="0"/>
              <a:t>をクリックします。</a:t>
            </a:r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FA0E1824-DF58-42F1-B0B7-C26A252423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4810BE5-3EAD-41A9-A076-6DBDCC41897E}" type="slidenum">
              <a:rPr kumimoji="1" lang="en-US" altLang="ja-JP" sz="1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34" charset="-128"/>
                <a:ea typeface="メイリオ" panose="020B0604030504040204" pitchFamily="34" charset="-128"/>
                <a:cs typeface="+mn-cs"/>
              </a:rPr>
              <a:t>81</a:t>
            </a:fld>
            <a:endParaRPr kumimoji="1" lang="en-US" altLang="ja-JP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34" charset="-128"/>
              <a:ea typeface="メイリオ" panose="020B0604030504040204" pitchFamily="34" charset="-128"/>
              <a:cs typeface="+mn-cs"/>
            </a:endParaRPr>
          </a:p>
        </p:txBody>
      </p:sp>
      <p:sp>
        <p:nvSpPr>
          <p:cNvPr id="5" name="コンテンツ プレースホルダー 4">
            <a:extLst>
              <a:ext uri="{FF2B5EF4-FFF2-40B4-BE49-F238E27FC236}">
                <a16:creationId xmlns:a16="http://schemas.microsoft.com/office/drawing/2014/main" id="{67F71E97-8BE6-4E0B-8419-B255C3A7A40C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en-US" altLang="ja-JP" dirty="0"/>
              <a:t>54.</a:t>
            </a:r>
            <a:r>
              <a:rPr lang="ja-JP" altLang="en-US" dirty="0"/>
              <a:t>右図のように変更します。</a:t>
            </a:r>
            <a:endParaRPr kumimoji="1" lang="ja-JP" altLang="en-US" dirty="0"/>
          </a:p>
        </p:txBody>
      </p:sp>
      <p:pic>
        <p:nvPicPr>
          <p:cNvPr id="9" name="図 8">
            <a:extLst>
              <a:ext uri="{FF2B5EF4-FFF2-40B4-BE49-F238E27FC236}">
                <a16:creationId xmlns:a16="http://schemas.microsoft.com/office/drawing/2014/main" id="{795CBBD4-DB6A-4E30-AAA6-D298126EB54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87824" y="980728"/>
            <a:ext cx="144016" cy="131601"/>
          </a:xfrm>
          <a:prstGeom prst="rect">
            <a:avLst/>
          </a:prstGeom>
        </p:spPr>
      </p:pic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A2867207-F26F-47BF-8A9C-8A25D568D4E6}"/>
              </a:ext>
            </a:extLst>
          </p:cNvPr>
          <p:cNvSpPr/>
          <p:nvPr/>
        </p:nvSpPr>
        <p:spPr bwMode="auto">
          <a:xfrm>
            <a:off x="5844608" y="2829764"/>
            <a:ext cx="2313821" cy="148283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C47F052A-FAD2-4F7E-ABF2-C9A252932AFB}"/>
              </a:ext>
            </a:extLst>
          </p:cNvPr>
          <p:cNvSpPr/>
          <p:nvPr/>
        </p:nvSpPr>
        <p:spPr bwMode="auto">
          <a:xfrm>
            <a:off x="4010597" y="3364050"/>
            <a:ext cx="208406" cy="173712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1546ACDD-50AB-4B4F-A3C8-38DC007FDDB2}"/>
              </a:ext>
            </a:extLst>
          </p:cNvPr>
          <p:cNvSpPr/>
          <p:nvPr/>
        </p:nvSpPr>
        <p:spPr bwMode="auto">
          <a:xfrm>
            <a:off x="5844608" y="2453737"/>
            <a:ext cx="2297950" cy="306931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id="{5138B551-1901-4C21-92E1-849FE0EE7D21}"/>
              </a:ext>
            </a:extLst>
          </p:cNvPr>
          <p:cNvSpPr/>
          <p:nvPr/>
        </p:nvSpPr>
        <p:spPr bwMode="auto">
          <a:xfrm>
            <a:off x="4010597" y="3586281"/>
            <a:ext cx="208406" cy="173712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637567431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図 5" descr="グラフィカル ユーザー インターフェイス, テキスト, アプリケーション, メール&#10;&#10;自動的に生成された説明">
            <a:extLst>
              <a:ext uri="{FF2B5EF4-FFF2-40B4-BE49-F238E27FC236}">
                <a16:creationId xmlns:a16="http://schemas.microsoft.com/office/drawing/2014/main" id="{9F45A8FC-C39B-59C7-FE5D-900174EC02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186" y="1139447"/>
            <a:ext cx="3855134" cy="5272781"/>
          </a:xfrm>
          <a:prstGeom prst="rect">
            <a:avLst/>
          </a:prstGeom>
        </p:spPr>
      </p:pic>
      <p:pic>
        <p:nvPicPr>
          <p:cNvPr id="14" name="図 13">
            <a:extLst>
              <a:ext uri="{FF2B5EF4-FFF2-40B4-BE49-F238E27FC236}">
                <a16:creationId xmlns:a16="http://schemas.microsoft.com/office/drawing/2014/main" id="{8AE0F72D-74BE-7CA5-10FF-36CB6F121BD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38711" y="1556792"/>
            <a:ext cx="2700667" cy="3446631"/>
          </a:xfrm>
          <a:prstGeom prst="rect">
            <a:avLst/>
          </a:prstGeom>
        </p:spPr>
      </p:pic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500845B8-1EBE-4F96-B902-2DF7C2C130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9511" y="797360"/>
            <a:ext cx="4176464" cy="1584175"/>
          </a:xfrm>
        </p:spPr>
        <p:txBody>
          <a:bodyPr/>
          <a:lstStyle/>
          <a:p>
            <a:r>
              <a:rPr kumimoji="1" lang="ja-JP" altLang="en-US"/>
              <a:t>変数を削除した場合、以下</a:t>
            </a:r>
            <a:r>
              <a:rPr kumimoji="1" lang="ja-JP" altLang="en-US" dirty="0"/>
              <a:t>のように新たに変数を追加します。</a:t>
            </a:r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FA0E1824-DF58-42F1-B0B7-C26A252423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804248" y="6165304"/>
            <a:ext cx="2133600" cy="476251"/>
          </a:xfrm>
        </p:spPr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4810BE5-3EAD-41A9-A076-6DBDCC41897E}" type="slidenum">
              <a:rPr kumimoji="1" lang="en-US" altLang="ja-JP" sz="1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34" charset="-128"/>
                <a:ea typeface="メイリオ" panose="020B0604030504040204" pitchFamily="34" charset="-128"/>
                <a:cs typeface="+mn-cs"/>
              </a:rPr>
              <a:t>82</a:t>
            </a:fld>
            <a:endParaRPr kumimoji="1" lang="en-US" altLang="ja-JP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34" charset="-128"/>
              <a:ea typeface="メイリオ" panose="020B0604030504040204" pitchFamily="34" charset="-128"/>
              <a:cs typeface="+mn-cs"/>
            </a:endParaRPr>
          </a:p>
        </p:txBody>
      </p:sp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A2867207-F26F-47BF-8A9C-8A25D568D4E6}"/>
              </a:ext>
            </a:extLst>
          </p:cNvPr>
          <p:cNvSpPr/>
          <p:nvPr/>
        </p:nvSpPr>
        <p:spPr bwMode="auto">
          <a:xfrm>
            <a:off x="1420618" y="3967185"/>
            <a:ext cx="2313821" cy="148283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2CE22D62-745F-E8A1-0B65-497288EF8D53}"/>
              </a:ext>
            </a:extLst>
          </p:cNvPr>
          <p:cNvSpPr/>
          <p:nvPr/>
        </p:nvSpPr>
        <p:spPr bwMode="auto">
          <a:xfrm>
            <a:off x="4756528" y="4167050"/>
            <a:ext cx="2297950" cy="227055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18" name="正方形/長方形 17">
            <a:extLst>
              <a:ext uri="{FF2B5EF4-FFF2-40B4-BE49-F238E27FC236}">
                <a16:creationId xmlns:a16="http://schemas.microsoft.com/office/drawing/2014/main" id="{EABDB678-4021-71FC-6129-4D6C8623BEE8}"/>
              </a:ext>
            </a:extLst>
          </p:cNvPr>
          <p:cNvSpPr/>
          <p:nvPr/>
        </p:nvSpPr>
        <p:spPr bwMode="auto">
          <a:xfrm>
            <a:off x="4756528" y="3853658"/>
            <a:ext cx="2297950" cy="227055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19" name="正方形/長方形 18">
            <a:extLst>
              <a:ext uri="{FF2B5EF4-FFF2-40B4-BE49-F238E27FC236}">
                <a16:creationId xmlns:a16="http://schemas.microsoft.com/office/drawing/2014/main" id="{98D814AF-E46E-D61B-9D98-426CE8EADDFF}"/>
              </a:ext>
            </a:extLst>
          </p:cNvPr>
          <p:cNvSpPr/>
          <p:nvPr/>
        </p:nvSpPr>
        <p:spPr bwMode="auto">
          <a:xfrm>
            <a:off x="1420617" y="3561141"/>
            <a:ext cx="2313821" cy="148283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cxnSp>
        <p:nvCxnSpPr>
          <p:cNvPr id="25" name="直線矢印コネクタ 24">
            <a:extLst>
              <a:ext uri="{FF2B5EF4-FFF2-40B4-BE49-F238E27FC236}">
                <a16:creationId xmlns:a16="http://schemas.microsoft.com/office/drawing/2014/main" id="{5EFD09D2-44C6-2C43-FF68-B9294D7B55D3}"/>
              </a:ext>
            </a:extLst>
          </p:cNvPr>
          <p:cNvCxnSpPr>
            <a:cxnSpLocks/>
            <a:stCxn id="18" idx="1"/>
            <a:endCxn id="12" idx="3"/>
          </p:cNvCxnSpPr>
          <p:nvPr/>
        </p:nvCxnSpPr>
        <p:spPr bwMode="auto">
          <a:xfrm flipH="1">
            <a:off x="3734439" y="3967186"/>
            <a:ext cx="1022089" cy="74141"/>
          </a:xfrm>
          <a:prstGeom prst="straightConnector1">
            <a:avLst/>
          </a:prstGeom>
          <a:solidFill>
            <a:schemeClr val="accent1"/>
          </a:solidFill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</p:spPr>
      </p:cxnSp>
      <p:sp>
        <p:nvSpPr>
          <p:cNvPr id="2" name="タイトル 1">
            <a:extLst>
              <a:ext uri="{FF2B5EF4-FFF2-40B4-BE49-F238E27FC236}">
                <a16:creationId xmlns:a16="http://schemas.microsoft.com/office/drawing/2014/main" id="{41CE5864-2724-B68A-C3BA-0FE5D9FDD3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68627"/>
            <a:ext cx="8229600" cy="571480"/>
          </a:xfrm>
        </p:spPr>
        <p:txBody>
          <a:bodyPr/>
          <a:lstStyle/>
          <a:p>
            <a:r>
              <a:rPr lang="en-US" altLang="ja-JP" sz="2000" dirty="0"/>
              <a:t>Power automate </a:t>
            </a:r>
            <a:r>
              <a:rPr lang="ja-JP" altLang="en-US" sz="2000" dirty="0"/>
              <a:t>インポート </a:t>
            </a:r>
            <a:r>
              <a:rPr lang="en-US" altLang="ja-JP" sz="2000" dirty="0"/>
              <a:t>– </a:t>
            </a:r>
            <a:r>
              <a:rPr lang="ja-JP" altLang="en-US" sz="2000" dirty="0"/>
              <a:t>修正</a:t>
            </a:r>
            <a:r>
              <a:rPr lang="en-US" altLang="ja-JP" sz="2000" dirty="0"/>
              <a:t>(</a:t>
            </a:r>
            <a:r>
              <a:rPr lang="ja-JP" altLang="en-US" sz="2000" dirty="0"/>
              <a:t>申請者情報　更新</a:t>
            </a:r>
            <a:r>
              <a:rPr lang="en-US" altLang="ja-JP" sz="2000" dirty="0"/>
              <a:t>【</a:t>
            </a:r>
            <a:r>
              <a:rPr lang="ja-JP" altLang="en-US" sz="2000" dirty="0"/>
              <a:t>欠勤</a:t>
            </a:r>
            <a:r>
              <a:rPr lang="en-US" altLang="ja-JP" sz="2000" dirty="0"/>
              <a:t>】)</a:t>
            </a:r>
            <a:endParaRPr kumimoji="1" lang="ja-JP" altLang="en-US" sz="2000" dirty="0"/>
          </a:p>
        </p:txBody>
      </p:sp>
      <p:cxnSp>
        <p:nvCxnSpPr>
          <p:cNvPr id="8" name="コネクタ: カギ線 7">
            <a:extLst>
              <a:ext uri="{FF2B5EF4-FFF2-40B4-BE49-F238E27FC236}">
                <a16:creationId xmlns:a16="http://schemas.microsoft.com/office/drawing/2014/main" id="{62C219AA-D550-69F2-06F4-189FA331B12F}"/>
              </a:ext>
            </a:extLst>
          </p:cNvPr>
          <p:cNvCxnSpPr>
            <a:cxnSpLocks/>
          </p:cNvCxnSpPr>
          <p:nvPr/>
        </p:nvCxnSpPr>
        <p:spPr bwMode="auto">
          <a:xfrm rot="10800000">
            <a:off x="3734438" y="3645024"/>
            <a:ext cx="3328142" cy="651038"/>
          </a:xfrm>
          <a:prstGeom prst="bentConnector3">
            <a:avLst>
              <a:gd name="adj1" fmla="val -16276"/>
            </a:avLst>
          </a:prstGeom>
          <a:solidFill>
            <a:schemeClr val="accent1"/>
          </a:solidFill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</p:spPr>
      </p:cxn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42729DF4-AEF9-8D03-F661-0EC12B943E85}"/>
              </a:ext>
            </a:extLst>
          </p:cNvPr>
          <p:cNvSpPr/>
          <p:nvPr/>
        </p:nvSpPr>
        <p:spPr bwMode="auto">
          <a:xfrm>
            <a:off x="4751209" y="1628800"/>
            <a:ext cx="912334" cy="217780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712888670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図 13" descr="グラフィカル ユーザー インターフェイス, テキスト, アプリケーション, メール&#10;&#10;自動的に生成された説明">
            <a:extLst>
              <a:ext uri="{FF2B5EF4-FFF2-40B4-BE49-F238E27FC236}">
                <a16:creationId xmlns:a16="http://schemas.microsoft.com/office/drawing/2014/main" id="{680E720F-AB7A-4E55-81D7-0F12416BDFC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6894" y="1212507"/>
            <a:ext cx="3360915" cy="5094971"/>
          </a:xfrm>
          <a:prstGeom prst="rect">
            <a:avLst/>
          </a:prstGeom>
        </p:spPr>
      </p:pic>
      <p:pic>
        <p:nvPicPr>
          <p:cNvPr id="7" name="図 6" descr="グラフィカル ユーザー インターフェイス, テキスト, アプリケーション, メール&#10;&#10;自動的に生成された説明">
            <a:extLst>
              <a:ext uri="{FF2B5EF4-FFF2-40B4-BE49-F238E27FC236}">
                <a16:creationId xmlns:a16="http://schemas.microsoft.com/office/drawing/2014/main" id="{F7EE95E8-6EC3-4BC0-9CDD-99A5CEC8C34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127" y="1616238"/>
            <a:ext cx="4198387" cy="3625523"/>
          </a:xfrm>
          <a:prstGeom prst="rect">
            <a:avLst/>
          </a:prstGeom>
        </p:spPr>
      </p:pic>
      <p:sp>
        <p:nvSpPr>
          <p:cNvPr id="2" name="タイトル 1">
            <a:extLst>
              <a:ext uri="{FF2B5EF4-FFF2-40B4-BE49-F238E27FC236}">
                <a16:creationId xmlns:a16="http://schemas.microsoft.com/office/drawing/2014/main" id="{FFF53DB1-4A6F-4C84-A638-A420A49C3C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sz="1800" dirty="0"/>
              <a:t>Power automate </a:t>
            </a:r>
            <a:r>
              <a:rPr lang="ja-JP" altLang="en-US" sz="1800" dirty="0"/>
              <a:t>インポート </a:t>
            </a:r>
            <a:r>
              <a:rPr lang="en-US" altLang="ja-JP" sz="1800" dirty="0"/>
              <a:t>– </a:t>
            </a:r>
            <a:r>
              <a:rPr lang="ja-JP" altLang="en-US" sz="1800" dirty="0"/>
              <a:t>修正</a:t>
            </a:r>
            <a:r>
              <a:rPr lang="en-US" altLang="ja-JP" sz="1800" dirty="0"/>
              <a:t>(</a:t>
            </a:r>
            <a:r>
              <a:rPr lang="ja-JP" altLang="en-US" sz="1800" dirty="0"/>
              <a:t>申請者情報　更新</a:t>
            </a:r>
            <a:r>
              <a:rPr lang="en-US" altLang="ja-JP" sz="1800" dirty="0"/>
              <a:t>【</a:t>
            </a:r>
            <a:r>
              <a:rPr lang="ja-JP" altLang="en-US" sz="1800" dirty="0"/>
              <a:t>夏季休暇</a:t>
            </a:r>
            <a:r>
              <a:rPr lang="en-US" altLang="ja-JP" sz="1800" dirty="0"/>
              <a:t>】)</a:t>
            </a:r>
            <a:endParaRPr kumimoji="1" lang="ja-JP" altLang="en-US" sz="1800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500845B8-1EBE-4F96-B902-2DF7C2C1309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dirty="0"/>
              <a:t>55.</a:t>
            </a:r>
            <a:r>
              <a:rPr lang="ja-JP" altLang="en-US" dirty="0"/>
              <a:t>サイトのアドレス</a:t>
            </a:r>
            <a:r>
              <a:rPr lang="en-US" altLang="ja-JP" dirty="0"/>
              <a:t>,</a:t>
            </a:r>
            <a:r>
              <a:rPr lang="ja-JP" altLang="en-US" dirty="0"/>
              <a:t>リスト名の</a:t>
            </a:r>
            <a:r>
              <a:rPr lang="en-US" altLang="ja-JP" dirty="0"/>
              <a:t>[   ]</a:t>
            </a:r>
            <a:r>
              <a:rPr lang="ja-JP" altLang="en-US" dirty="0"/>
              <a:t>をクリックします。</a:t>
            </a:r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FA0E1824-DF58-42F1-B0B7-C26A252423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4810BE5-3EAD-41A9-A076-6DBDCC41897E}" type="slidenum">
              <a:rPr kumimoji="1" lang="en-US" altLang="ja-JP" sz="1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34" charset="-128"/>
                <a:ea typeface="メイリオ" panose="020B0604030504040204" pitchFamily="34" charset="-128"/>
                <a:cs typeface="+mn-cs"/>
              </a:rPr>
              <a:t>83</a:t>
            </a:fld>
            <a:endParaRPr kumimoji="1" lang="en-US" altLang="ja-JP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34" charset="-128"/>
              <a:ea typeface="メイリオ" panose="020B0604030504040204" pitchFamily="34" charset="-128"/>
              <a:cs typeface="+mn-cs"/>
            </a:endParaRPr>
          </a:p>
        </p:txBody>
      </p:sp>
      <p:sp>
        <p:nvSpPr>
          <p:cNvPr id="5" name="コンテンツ プレースホルダー 4">
            <a:extLst>
              <a:ext uri="{FF2B5EF4-FFF2-40B4-BE49-F238E27FC236}">
                <a16:creationId xmlns:a16="http://schemas.microsoft.com/office/drawing/2014/main" id="{67F71E97-8BE6-4E0B-8419-B255C3A7A40C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en-US" altLang="ja-JP" dirty="0"/>
              <a:t>56.</a:t>
            </a:r>
            <a:r>
              <a:rPr lang="ja-JP" altLang="en-US" dirty="0"/>
              <a:t>右図のように変更します。</a:t>
            </a:r>
            <a:endParaRPr kumimoji="1" lang="ja-JP" altLang="en-US" dirty="0"/>
          </a:p>
        </p:txBody>
      </p:sp>
      <p:pic>
        <p:nvPicPr>
          <p:cNvPr id="9" name="図 8">
            <a:extLst>
              <a:ext uri="{FF2B5EF4-FFF2-40B4-BE49-F238E27FC236}">
                <a16:creationId xmlns:a16="http://schemas.microsoft.com/office/drawing/2014/main" id="{795CBBD4-DB6A-4E30-AAA6-D298126EB54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87824" y="980728"/>
            <a:ext cx="144016" cy="131601"/>
          </a:xfrm>
          <a:prstGeom prst="rect">
            <a:avLst/>
          </a:prstGeom>
        </p:spPr>
      </p:pic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A2867207-F26F-47BF-8A9C-8A25D568D4E6}"/>
              </a:ext>
            </a:extLst>
          </p:cNvPr>
          <p:cNvSpPr/>
          <p:nvPr/>
        </p:nvSpPr>
        <p:spPr bwMode="auto">
          <a:xfrm>
            <a:off x="5828501" y="2538534"/>
            <a:ext cx="2313821" cy="148283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C47F052A-FAD2-4F7E-ABF2-C9A252932AFB}"/>
              </a:ext>
            </a:extLst>
          </p:cNvPr>
          <p:cNvSpPr/>
          <p:nvPr/>
        </p:nvSpPr>
        <p:spPr bwMode="auto">
          <a:xfrm>
            <a:off x="4010597" y="3364050"/>
            <a:ext cx="208406" cy="173712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1546ACDD-50AB-4B4F-A3C8-38DC007FDDB2}"/>
              </a:ext>
            </a:extLst>
          </p:cNvPr>
          <p:cNvSpPr/>
          <p:nvPr/>
        </p:nvSpPr>
        <p:spPr bwMode="auto">
          <a:xfrm>
            <a:off x="5828501" y="2185965"/>
            <a:ext cx="2297950" cy="306931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id="{5138B551-1901-4C21-92E1-849FE0EE7D21}"/>
              </a:ext>
            </a:extLst>
          </p:cNvPr>
          <p:cNvSpPr/>
          <p:nvPr/>
        </p:nvSpPr>
        <p:spPr bwMode="auto">
          <a:xfrm>
            <a:off x="4010597" y="3586281"/>
            <a:ext cx="208406" cy="173712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805966208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図 5" descr="グラフィカル ユーザー インターフェイス, テキスト, アプリケーション, メール&#10;&#10;自動的に生成された説明">
            <a:extLst>
              <a:ext uri="{FF2B5EF4-FFF2-40B4-BE49-F238E27FC236}">
                <a16:creationId xmlns:a16="http://schemas.microsoft.com/office/drawing/2014/main" id="{CE2E8C6A-CDFB-8F0F-E7F0-8E47ABA14C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882" y="1124744"/>
            <a:ext cx="3523721" cy="5147009"/>
          </a:xfrm>
          <a:prstGeom prst="rect">
            <a:avLst/>
          </a:prstGeom>
        </p:spPr>
      </p:pic>
      <p:pic>
        <p:nvPicPr>
          <p:cNvPr id="14" name="図 13">
            <a:extLst>
              <a:ext uri="{FF2B5EF4-FFF2-40B4-BE49-F238E27FC236}">
                <a16:creationId xmlns:a16="http://schemas.microsoft.com/office/drawing/2014/main" id="{8AE0F72D-74BE-7CA5-10FF-36CB6F121BD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6162" y="1124864"/>
            <a:ext cx="2700667" cy="3446631"/>
          </a:xfrm>
          <a:prstGeom prst="rect">
            <a:avLst/>
          </a:prstGeom>
        </p:spPr>
      </p:pic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500845B8-1EBE-4F96-B902-2DF7C2C130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8996" y="721474"/>
            <a:ext cx="4176464" cy="485606"/>
          </a:xfrm>
        </p:spPr>
        <p:txBody>
          <a:bodyPr/>
          <a:lstStyle/>
          <a:p>
            <a:r>
              <a:rPr kumimoji="1" lang="ja-JP" altLang="en-US"/>
              <a:t>変数および式を削除した場合、以下</a:t>
            </a:r>
            <a:r>
              <a:rPr kumimoji="1" lang="ja-JP" altLang="en-US" dirty="0"/>
              <a:t>のように新たに変数を追加します。</a:t>
            </a:r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FA0E1824-DF58-42F1-B0B7-C26A252423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804248" y="6165304"/>
            <a:ext cx="2133600" cy="476251"/>
          </a:xfrm>
        </p:spPr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4810BE5-3EAD-41A9-A076-6DBDCC41897E}" type="slidenum">
              <a:rPr kumimoji="1" lang="en-US" altLang="ja-JP" sz="1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34" charset="-128"/>
                <a:ea typeface="メイリオ" panose="020B0604030504040204" pitchFamily="34" charset="-128"/>
                <a:cs typeface="+mn-cs"/>
              </a:rPr>
              <a:t>84</a:t>
            </a:fld>
            <a:endParaRPr kumimoji="1" lang="en-US" altLang="ja-JP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34" charset="-128"/>
              <a:ea typeface="メイリオ" panose="020B0604030504040204" pitchFamily="34" charset="-128"/>
              <a:cs typeface="+mn-cs"/>
            </a:endParaRPr>
          </a:p>
        </p:txBody>
      </p:sp>
      <p:sp>
        <p:nvSpPr>
          <p:cNvPr id="18" name="正方形/長方形 17">
            <a:extLst>
              <a:ext uri="{FF2B5EF4-FFF2-40B4-BE49-F238E27FC236}">
                <a16:creationId xmlns:a16="http://schemas.microsoft.com/office/drawing/2014/main" id="{EABDB678-4021-71FC-6129-4D6C8623BEE8}"/>
              </a:ext>
            </a:extLst>
          </p:cNvPr>
          <p:cNvSpPr/>
          <p:nvPr/>
        </p:nvSpPr>
        <p:spPr bwMode="auto">
          <a:xfrm>
            <a:off x="4788024" y="3717032"/>
            <a:ext cx="2297950" cy="299063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cxnSp>
        <p:nvCxnSpPr>
          <p:cNvPr id="25" name="直線矢印コネクタ 24">
            <a:extLst>
              <a:ext uri="{FF2B5EF4-FFF2-40B4-BE49-F238E27FC236}">
                <a16:creationId xmlns:a16="http://schemas.microsoft.com/office/drawing/2014/main" id="{5EFD09D2-44C6-2C43-FF68-B9294D7B55D3}"/>
              </a:ext>
            </a:extLst>
          </p:cNvPr>
          <p:cNvCxnSpPr>
            <a:cxnSpLocks/>
            <a:stCxn id="18" idx="1"/>
            <a:endCxn id="23" idx="3"/>
          </p:cNvCxnSpPr>
          <p:nvPr/>
        </p:nvCxnSpPr>
        <p:spPr bwMode="auto">
          <a:xfrm flipH="1" flipV="1">
            <a:off x="3733340" y="3401346"/>
            <a:ext cx="1054684" cy="465218"/>
          </a:xfrm>
          <a:prstGeom prst="straightConnector1">
            <a:avLst/>
          </a:prstGeom>
          <a:solidFill>
            <a:schemeClr val="accent1"/>
          </a:solidFill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</p:spPr>
      </p:cxnSp>
      <p:sp>
        <p:nvSpPr>
          <p:cNvPr id="2" name="タイトル 1">
            <a:extLst>
              <a:ext uri="{FF2B5EF4-FFF2-40B4-BE49-F238E27FC236}">
                <a16:creationId xmlns:a16="http://schemas.microsoft.com/office/drawing/2014/main" id="{025F0F92-5B18-145A-7E3D-51D6294427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504" y="198228"/>
            <a:ext cx="8229600" cy="485605"/>
          </a:xfrm>
        </p:spPr>
        <p:txBody>
          <a:bodyPr/>
          <a:lstStyle/>
          <a:p>
            <a:r>
              <a:rPr lang="en-US" altLang="ja-JP" sz="1800" dirty="0"/>
              <a:t>Power automate </a:t>
            </a:r>
            <a:r>
              <a:rPr lang="ja-JP" altLang="en-US" sz="1800" dirty="0"/>
              <a:t>インポート </a:t>
            </a:r>
            <a:r>
              <a:rPr lang="en-US" altLang="ja-JP" sz="1800" dirty="0"/>
              <a:t>– </a:t>
            </a:r>
            <a:r>
              <a:rPr lang="ja-JP" altLang="en-US" sz="1800" dirty="0"/>
              <a:t>修正</a:t>
            </a:r>
            <a:r>
              <a:rPr lang="en-US" altLang="ja-JP" sz="1800" dirty="0"/>
              <a:t>(</a:t>
            </a:r>
            <a:r>
              <a:rPr lang="ja-JP" altLang="en-US" sz="1800" dirty="0"/>
              <a:t>申請者情報　更新</a:t>
            </a:r>
            <a:r>
              <a:rPr lang="en-US" altLang="ja-JP" sz="1800" dirty="0"/>
              <a:t>【</a:t>
            </a:r>
            <a:r>
              <a:rPr lang="ja-JP" altLang="en-US" sz="1800" dirty="0"/>
              <a:t>特別休暇</a:t>
            </a:r>
            <a:r>
              <a:rPr lang="en-US" altLang="ja-JP" sz="1800" dirty="0"/>
              <a:t>】)</a:t>
            </a:r>
            <a:endParaRPr kumimoji="1" lang="ja-JP" altLang="en-US" sz="1800" dirty="0"/>
          </a:p>
        </p:txBody>
      </p:sp>
      <p:sp>
        <p:nvSpPr>
          <p:cNvPr id="11" name="スライド番号プレースホルダー 3">
            <a:extLst>
              <a:ext uri="{FF2B5EF4-FFF2-40B4-BE49-F238E27FC236}">
                <a16:creationId xmlns:a16="http://schemas.microsoft.com/office/drawing/2014/main" id="{DCA54F4A-2883-0471-18D3-35DCD6C93827}"/>
              </a:ext>
            </a:extLst>
          </p:cNvPr>
          <p:cNvSpPr txBox="1">
            <a:spLocks/>
          </p:cNvSpPr>
          <p:nvPr/>
        </p:nvSpPr>
        <p:spPr bwMode="auto">
          <a:xfrm>
            <a:off x="6804248" y="6165304"/>
            <a:ext cx="2133600" cy="47625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defPPr>
              <a:defRPr lang="ja-JP"/>
            </a:defPPr>
            <a:lvl1pPr algn="r" rtl="0" eaLnBrk="1" fontAlgn="base" hangingPunct="1">
              <a:spcBef>
                <a:spcPct val="0"/>
              </a:spcBef>
              <a:spcAft>
                <a:spcPct val="0"/>
              </a:spcAft>
              <a:defRPr kumimoji="1" sz="1400" b="0" kern="1200">
                <a:solidFill>
                  <a:schemeClr val="tx1"/>
                </a:solidFill>
                <a:latin typeface="メイリオ" panose="020B0604030504040204" pitchFamily="34" charset="-128"/>
                <a:ea typeface="メイリオ" panose="020B0604030504040204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  <a:cs typeface="+mn-cs"/>
              </a:defRPr>
            </a:lvl5pPr>
            <a:lvl6pPr marL="2286000" algn="l" defTabSz="914400" rtl="0" eaLnBrk="1" latinLnBrk="0" hangingPunct="1">
              <a:defRPr kumimoji="1" b="1"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  <a:cs typeface="+mn-cs"/>
              </a:defRPr>
            </a:lvl6pPr>
            <a:lvl7pPr marL="2743200" algn="l" defTabSz="914400" rtl="0" eaLnBrk="1" latinLnBrk="0" hangingPunct="1">
              <a:defRPr kumimoji="1" b="1"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  <a:cs typeface="+mn-cs"/>
              </a:defRPr>
            </a:lvl7pPr>
            <a:lvl8pPr marL="3200400" algn="l" defTabSz="914400" rtl="0" eaLnBrk="1" latinLnBrk="0" hangingPunct="1">
              <a:defRPr kumimoji="1" b="1"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  <a:cs typeface="+mn-cs"/>
              </a:defRPr>
            </a:lvl8pPr>
            <a:lvl9pPr marL="3657600" algn="l" defTabSz="914400" rtl="0" eaLnBrk="1" latinLnBrk="0" hangingPunct="1">
              <a:defRPr kumimoji="1" b="1"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  <a:cs typeface="+mn-cs"/>
              </a:defRPr>
            </a:lvl9pPr>
          </a:lstStyle>
          <a:p>
            <a:pPr>
              <a:defRPr/>
            </a:pPr>
            <a:fld id="{A4810BE5-3EAD-41A9-A076-6DBDCC41897E}" type="slidenum">
              <a:rPr lang="en-US" altLang="ja-JP" smtClean="0">
                <a:solidFill>
                  <a:prstClr val="black"/>
                </a:solidFill>
              </a:rPr>
              <a:pPr>
                <a:defRPr/>
              </a:pPr>
              <a:t>84</a:t>
            </a:fld>
            <a:endParaRPr lang="en-US" altLang="ja-JP" dirty="0">
              <a:solidFill>
                <a:prstClr val="black"/>
              </a:solidFill>
            </a:endParaRPr>
          </a:p>
        </p:txBody>
      </p:sp>
      <p:sp>
        <p:nvSpPr>
          <p:cNvPr id="13" name="コンテンツ プレースホルダー 2">
            <a:extLst>
              <a:ext uri="{FF2B5EF4-FFF2-40B4-BE49-F238E27FC236}">
                <a16:creationId xmlns:a16="http://schemas.microsoft.com/office/drawing/2014/main" id="{47C860B3-A0D6-A88F-2E53-0CCF472E70A6}"/>
              </a:ext>
            </a:extLst>
          </p:cNvPr>
          <p:cNvSpPr txBox="1">
            <a:spLocks/>
          </p:cNvSpPr>
          <p:nvPr/>
        </p:nvSpPr>
        <p:spPr>
          <a:xfrm>
            <a:off x="4345460" y="4958085"/>
            <a:ext cx="4248472" cy="692835"/>
          </a:xfrm>
          <a:prstGeom prst="rect">
            <a:avLst/>
          </a:prstGeom>
          <a:ln w="28575">
            <a:solidFill>
              <a:srgbClr val="FF0000"/>
            </a:solidFill>
          </a:ln>
        </p:spPr>
        <p:txBody>
          <a:bodyPr/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kumimoji="1" sz="1200">
                <a:solidFill>
                  <a:schemeClr val="tx1"/>
                </a:solidFill>
                <a:latin typeface="メイリオ" panose="020B0604030504040204" pitchFamily="34" charset="-128"/>
                <a:ea typeface="メイリオ" panose="020B0604030504040204" pitchFamily="34" charset="-128"/>
                <a:cs typeface="メイリオ" panose="020B0604030504040204" pitchFamily="34" charset="-128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kumimoji="1" sz="1100">
                <a:solidFill>
                  <a:schemeClr val="tx1"/>
                </a:solidFill>
                <a:latin typeface="メイリオ" panose="020B0604030504040204" pitchFamily="34" charset="-128"/>
                <a:ea typeface="メイリオ" panose="020B0604030504040204" pitchFamily="34" charset="-128"/>
                <a:cs typeface="メイリオ" panose="020B0604030504040204" pitchFamily="34" charset="-128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kumimoji="1" sz="1050">
                <a:solidFill>
                  <a:schemeClr val="tx1"/>
                </a:solidFill>
                <a:latin typeface="メイリオ" panose="020B0604030504040204" pitchFamily="34" charset="-128"/>
                <a:ea typeface="メイリオ" panose="020B0604030504040204" pitchFamily="34" charset="-128"/>
                <a:cs typeface="メイリオ" panose="020B0604030504040204" pitchFamily="34" charset="-128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kumimoji="1" sz="1000">
                <a:solidFill>
                  <a:schemeClr val="tx1"/>
                </a:solidFill>
                <a:latin typeface="メイリオ" panose="020B0604030504040204" pitchFamily="34" charset="-128"/>
                <a:ea typeface="メイリオ" panose="020B0604030504040204" pitchFamily="34" charset="-128"/>
                <a:cs typeface="メイリオ" panose="020B0604030504040204" pitchFamily="34" charset="-128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1000">
                <a:solidFill>
                  <a:schemeClr val="tx1"/>
                </a:solidFill>
                <a:latin typeface="メイリオ" panose="020B0604030504040204" pitchFamily="34" charset="-128"/>
                <a:ea typeface="メイリオ" panose="020B0604030504040204" pitchFamily="34" charset="-128"/>
                <a:cs typeface="メイリオ" panose="020B0604030504040204" pitchFamily="34" charset="-128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r>
              <a:rPr lang="ja-JP" altLang="en-US" b="0" kern="0" dirty="0"/>
              <a:t>以下は“式”から追加を行います（</a:t>
            </a:r>
            <a:r>
              <a:rPr lang="en-US" altLang="ja-JP" b="0" kern="0" dirty="0"/>
              <a:t>P48</a:t>
            </a:r>
            <a:r>
              <a:rPr lang="ja-JP" altLang="en-US" b="0" kern="0" dirty="0"/>
              <a:t>参照）</a:t>
            </a:r>
            <a:endParaRPr lang="en-US" altLang="ja-JP" b="0" kern="0" dirty="0"/>
          </a:p>
          <a:p>
            <a:pPr marL="0" indent="0">
              <a:buNone/>
            </a:pPr>
            <a:r>
              <a:rPr lang="ja-JP" altLang="en-US" b="0" kern="0" dirty="0"/>
              <a:t>・</a:t>
            </a:r>
            <a:r>
              <a:rPr lang="ja-JP" altLang="en-US" kern="0" dirty="0"/>
              <a:t>特別休暇（夏季休暇）</a:t>
            </a:r>
            <a:br>
              <a:rPr lang="en-US" altLang="ja-JP" kern="0" dirty="0"/>
            </a:br>
            <a:r>
              <a:rPr lang="en-US" altLang="ja-JP" b="0" kern="0" dirty="0"/>
              <a:t>add(</a:t>
            </a:r>
            <a:r>
              <a:rPr lang="ja-JP" altLang="en-US" b="0" kern="0" dirty="0"/>
              <a:t>（動的なコンテンツより“特別休暇</a:t>
            </a:r>
            <a:r>
              <a:rPr lang="en-US" altLang="ja-JP" b="0" kern="0" dirty="0"/>
              <a:t>(</a:t>
            </a:r>
            <a:r>
              <a:rPr lang="ja-JP" altLang="en-US" b="0" kern="0" dirty="0"/>
              <a:t>夏季休暇</a:t>
            </a:r>
            <a:r>
              <a:rPr lang="en-US" altLang="ja-JP" b="0" kern="0" dirty="0"/>
              <a:t>)</a:t>
            </a:r>
            <a:r>
              <a:rPr lang="ja-JP" altLang="en-US" b="0" kern="0" dirty="0"/>
              <a:t>”）</a:t>
            </a:r>
            <a:r>
              <a:rPr lang="en-US" altLang="ja-JP" b="0" kern="0" dirty="0"/>
              <a:t>,1)</a:t>
            </a:r>
          </a:p>
          <a:p>
            <a:pPr marL="0" indent="0">
              <a:buNone/>
            </a:pPr>
            <a:endParaRPr lang="en-US" altLang="ja-JP" b="0" kern="0" dirty="0"/>
          </a:p>
          <a:p>
            <a:endParaRPr lang="ja-JP" altLang="en-US" b="0" kern="0" dirty="0"/>
          </a:p>
        </p:txBody>
      </p:sp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F655C71B-5914-38B2-11C5-56016880512D}"/>
              </a:ext>
            </a:extLst>
          </p:cNvPr>
          <p:cNvSpPr/>
          <p:nvPr/>
        </p:nvSpPr>
        <p:spPr bwMode="auto">
          <a:xfrm>
            <a:off x="4829352" y="5367165"/>
            <a:ext cx="3533748" cy="234795"/>
          </a:xfrm>
          <a:prstGeom prst="rect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23" name="正方形/長方形 22">
            <a:extLst>
              <a:ext uri="{FF2B5EF4-FFF2-40B4-BE49-F238E27FC236}">
                <a16:creationId xmlns:a16="http://schemas.microsoft.com/office/drawing/2014/main" id="{B069434F-6CA8-E316-C5F0-DB89536D927D}"/>
              </a:ext>
            </a:extLst>
          </p:cNvPr>
          <p:cNvSpPr/>
          <p:nvPr/>
        </p:nvSpPr>
        <p:spPr bwMode="auto">
          <a:xfrm>
            <a:off x="1419519" y="3327204"/>
            <a:ext cx="2313821" cy="148283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8DDA1005-65F3-E58E-8A9B-3DE3A85A9624}"/>
              </a:ext>
            </a:extLst>
          </p:cNvPr>
          <p:cNvSpPr/>
          <p:nvPr/>
        </p:nvSpPr>
        <p:spPr bwMode="auto">
          <a:xfrm>
            <a:off x="4726162" y="1174077"/>
            <a:ext cx="912334" cy="217780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E2E8E465-4112-07DB-F1AC-C418760BB377}"/>
              </a:ext>
            </a:extLst>
          </p:cNvPr>
          <p:cNvSpPr/>
          <p:nvPr/>
        </p:nvSpPr>
        <p:spPr bwMode="auto">
          <a:xfrm>
            <a:off x="1435391" y="3718280"/>
            <a:ext cx="2297950" cy="148283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cxnSp>
        <p:nvCxnSpPr>
          <p:cNvPr id="7" name="直線矢印コネクタ 6">
            <a:extLst>
              <a:ext uri="{FF2B5EF4-FFF2-40B4-BE49-F238E27FC236}">
                <a16:creationId xmlns:a16="http://schemas.microsoft.com/office/drawing/2014/main" id="{9DBFC238-159B-B435-1AB6-70CA8CDF12CA}"/>
              </a:ext>
            </a:extLst>
          </p:cNvPr>
          <p:cNvCxnSpPr>
            <a:cxnSpLocks/>
            <a:stCxn id="13" idx="1"/>
          </p:cNvCxnSpPr>
          <p:nvPr/>
        </p:nvCxnSpPr>
        <p:spPr bwMode="auto">
          <a:xfrm flipH="1" flipV="1">
            <a:off x="3733340" y="3787935"/>
            <a:ext cx="612120" cy="1516568"/>
          </a:xfrm>
          <a:prstGeom prst="straightConnector1">
            <a:avLst/>
          </a:prstGeom>
          <a:solidFill>
            <a:schemeClr val="accent1"/>
          </a:solidFill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</p:spPr>
      </p:cxnSp>
    </p:spTree>
    <p:extLst>
      <p:ext uri="{BB962C8B-B14F-4D97-AF65-F5344CB8AC3E}">
        <p14:creationId xmlns:p14="http://schemas.microsoft.com/office/powerpoint/2010/main" val="397825565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図 12" descr="グラフィカル ユーザー インターフェイス, テキスト, アプリケーション, メール&#10;&#10;自動的に生成された説明">
            <a:extLst>
              <a:ext uri="{FF2B5EF4-FFF2-40B4-BE49-F238E27FC236}">
                <a16:creationId xmlns:a16="http://schemas.microsoft.com/office/drawing/2014/main" id="{BA8E621A-1565-4C2D-BC75-C2211CA0CE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2163" y="2018383"/>
            <a:ext cx="4342842" cy="2210428"/>
          </a:xfrm>
          <a:prstGeom prst="rect">
            <a:avLst/>
          </a:prstGeom>
        </p:spPr>
      </p:pic>
      <p:pic>
        <p:nvPicPr>
          <p:cNvPr id="8" name="図 7" descr="グラフィカル ユーザー インターフェイス, テキスト, アプリケーション, メール&#10;&#10;自動的に生成された説明">
            <a:extLst>
              <a:ext uri="{FF2B5EF4-FFF2-40B4-BE49-F238E27FC236}">
                <a16:creationId xmlns:a16="http://schemas.microsoft.com/office/drawing/2014/main" id="{D0B5BCA8-F3FF-4D38-84FE-4BD211278DA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550" y="2010660"/>
            <a:ext cx="4165647" cy="2570468"/>
          </a:xfrm>
          <a:prstGeom prst="rect">
            <a:avLst/>
          </a:prstGeom>
        </p:spPr>
      </p:pic>
      <p:sp>
        <p:nvSpPr>
          <p:cNvPr id="2" name="タイトル 1">
            <a:extLst>
              <a:ext uri="{FF2B5EF4-FFF2-40B4-BE49-F238E27FC236}">
                <a16:creationId xmlns:a16="http://schemas.microsoft.com/office/drawing/2014/main" id="{FFF53DB1-4A6F-4C84-A638-A420A49C3C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sz="2000" dirty="0"/>
              <a:t>Power automate </a:t>
            </a:r>
            <a:r>
              <a:rPr lang="ja-JP" altLang="en-US" sz="2000" dirty="0"/>
              <a:t>インポート </a:t>
            </a:r>
            <a:r>
              <a:rPr lang="en-US" altLang="ja-JP" sz="2000" dirty="0"/>
              <a:t>– </a:t>
            </a:r>
            <a:r>
              <a:rPr lang="ja-JP" altLang="en-US" sz="2000" dirty="0"/>
              <a:t>修正</a:t>
            </a:r>
            <a:r>
              <a:rPr lang="en-US" altLang="ja-JP" sz="2000" dirty="0"/>
              <a:t>(</a:t>
            </a:r>
            <a:r>
              <a:rPr lang="ja-JP" altLang="en-US" sz="2000" dirty="0"/>
              <a:t>教員休暇状況一覧　更新</a:t>
            </a:r>
            <a:r>
              <a:rPr lang="en-US" altLang="ja-JP" sz="2000" dirty="0"/>
              <a:t>)</a:t>
            </a:r>
            <a:endParaRPr kumimoji="1" lang="ja-JP" altLang="en-US" sz="2000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500845B8-1EBE-4F96-B902-2DF7C2C1309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dirty="0"/>
              <a:t>57.</a:t>
            </a:r>
            <a:r>
              <a:rPr lang="ja-JP" altLang="en-US" dirty="0"/>
              <a:t>予定表</a:t>
            </a:r>
            <a:r>
              <a:rPr lang="en-US" altLang="ja-JP" dirty="0"/>
              <a:t>ID</a:t>
            </a:r>
            <a:r>
              <a:rPr lang="ja-JP" altLang="en-US" dirty="0"/>
              <a:t>の</a:t>
            </a:r>
            <a:r>
              <a:rPr lang="en-US" altLang="ja-JP" dirty="0"/>
              <a:t>[   ]</a:t>
            </a:r>
            <a:r>
              <a:rPr lang="ja-JP" altLang="en-US" dirty="0"/>
              <a:t>をクリックします。</a:t>
            </a:r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FA0E1824-DF58-42F1-B0B7-C26A252423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4810BE5-3EAD-41A9-A076-6DBDCC41897E}" type="slidenum">
              <a:rPr kumimoji="1" lang="en-US" altLang="ja-JP" sz="1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34" charset="-128"/>
                <a:ea typeface="メイリオ" panose="020B0604030504040204" pitchFamily="34" charset="-128"/>
                <a:cs typeface="+mn-cs"/>
              </a:rPr>
              <a:t>85</a:t>
            </a:fld>
            <a:endParaRPr kumimoji="1" lang="en-US" altLang="ja-JP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34" charset="-128"/>
              <a:ea typeface="メイリオ" panose="020B0604030504040204" pitchFamily="34" charset="-128"/>
              <a:cs typeface="+mn-cs"/>
            </a:endParaRPr>
          </a:p>
        </p:txBody>
      </p:sp>
      <p:sp>
        <p:nvSpPr>
          <p:cNvPr id="5" name="コンテンツ プレースホルダー 4">
            <a:extLst>
              <a:ext uri="{FF2B5EF4-FFF2-40B4-BE49-F238E27FC236}">
                <a16:creationId xmlns:a16="http://schemas.microsoft.com/office/drawing/2014/main" id="{67F71E97-8BE6-4E0B-8419-B255C3A7A40C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en-US" altLang="ja-JP" dirty="0"/>
              <a:t>58.</a:t>
            </a:r>
            <a:r>
              <a:rPr lang="ja-JP" altLang="en-US" dirty="0"/>
              <a:t>右図のように変更します。</a:t>
            </a:r>
            <a:endParaRPr lang="en-US" altLang="ja-JP" dirty="0"/>
          </a:p>
          <a:p>
            <a:r>
              <a:rPr kumimoji="1" lang="en-US" altLang="ja-JP" dirty="0"/>
              <a:t>(</a:t>
            </a:r>
            <a:r>
              <a:rPr kumimoji="1" lang="ja-JP" altLang="en-US" dirty="0"/>
              <a:t>カレンダーを作成していない場合作成する必要があります。</a:t>
            </a:r>
            <a:r>
              <a:rPr kumimoji="1" lang="en-US" altLang="ja-JP" dirty="0"/>
              <a:t>)</a:t>
            </a:r>
            <a:endParaRPr kumimoji="1" lang="ja-JP" altLang="en-US" dirty="0"/>
          </a:p>
        </p:txBody>
      </p:sp>
      <p:pic>
        <p:nvPicPr>
          <p:cNvPr id="9" name="図 8">
            <a:extLst>
              <a:ext uri="{FF2B5EF4-FFF2-40B4-BE49-F238E27FC236}">
                <a16:creationId xmlns:a16="http://schemas.microsoft.com/office/drawing/2014/main" id="{795CBBD4-DB6A-4E30-AAA6-D298126EB54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91680" y="980728"/>
            <a:ext cx="144016" cy="131601"/>
          </a:xfrm>
          <a:prstGeom prst="rect">
            <a:avLst/>
          </a:prstGeom>
        </p:spPr>
      </p:pic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C47F052A-FAD2-4F7E-ABF2-C9A252932AFB}"/>
              </a:ext>
            </a:extLst>
          </p:cNvPr>
          <p:cNvSpPr/>
          <p:nvPr/>
        </p:nvSpPr>
        <p:spPr bwMode="auto">
          <a:xfrm>
            <a:off x="3923928" y="2924944"/>
            <a:ext cx="208406" cy="173712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1546ACDD-50AB-4B4F-A3C8-38DC007FDDB2}"/>
              </a:ext>
            </a:extLst>
          </p:cNvPr>
          <p:cNvSpPr/>
          <p:nvPr/>
        </p:nvSpPr>
        <p:spPr bwMode="auto">
          <a:xfrm>
            <a:off x="5652119" y="2479818"/>
            <a:ext cx="3096345" cy="180233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386372774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図 12" descr="グラフィカル ユーザー インターフェイス, テキスト, アプリケーション, メール&#10;&#10;自動的に生成された説明">
            <a:extLst>
              <a:ext uri="{FF2B5EF4-FFF2-40B4-BE49-F238E27FC236}">
                <a16:creationId xmlns:a16="http://schemas.microsoft.com/office/drawing/2014/main" id="{2644AFEB-E84D-419C-935C-C2D3AFC37E2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4639" y="2251038"/>
            <a:ext cx="4090731" cy="1682017"/>
          </a:xfrm>
          <a:prstGeom prst="rect">
            <a:avLst/>
          </a:prstGeom>
        </p:spPr>
      </p:pic>
      <p:pic>
        <p:nvPicPr>
          <p:cNvPr id="8" name="図 7" descr="グラフィカル ユーザー インターフェイス, テキスト, アプリケーション, メール&#10;&#10;自動的に生成された説明">
            <a:extLst>
              <a:ext uri="{FF2B5EF4-FFF2-40B4-BE49-F238E27FC236}">
                <a16:creationId xmlns:a16="http://schemas.microsoft.com/office/drawing/2014/main" id="{6E736217-A26A-46D6-9A49-7196AF7B901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639" y="2252946"/>
            <a:ext cx="4725127" cy="1752118"/>
          </a:xfrm>
          <a:prstGeom prst="rect">
            <a:avLst/>
          </a:prstGeom>
        </p:spPr>
      </p:pic>
      <p:sp>
        <p:nvSpPr>
          <p:cNvPr id="2" name="タイトル 1">
            <a:extLst>
              <a:ext uri="{FF2B5EF4-FFF2-40B4-BE49-F238E27FC236}">
                <a16:creationId xmlns:a16="http://schemas.microsoft.com/office/drawing/2014/main" id="{FFF53DB1-4A6F-4C84-A638-A420A49C3C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sz="2200" dirty="0"/>
              <a:t>Power automate </a:t>
            </a:r>
            <a:r>
              <a:rPr lang="ja-JP" altLang="en-US" sz="2200" dirty="0"/>
              <a:t>インポート </a:t>
            </a:r>
            <a:r>
              <a:rPr lang="en-US" altLang="ja-JP" sz="2200" dirty="0"/>
              <a:t>– </a:t>
            </a:r>
            <a:r>
              <a:rPr lang="ja-JP" altLang="en-US" sz="2200" dirty="0"/>
              <a:t>修正</a:t>
            </a:r>
            <a:r>
              <a:rPr lang="en-US" altLang="ja-JP" sz="2200" dirty="0"/>
              <a:t>(</a:t>
            </a:r>
            <a:r>
              <a:rPr lang="ja-JP" altLang="en-US" sz="2200" dirty="0"/>
              <a:t>項目の取得</a:t>
            </a:r>
            <a:r>
              <a:rPr lang="en-US" altLang="ja-JP" sz="2200" dirty="0"/>
              <a:t>4)</a:t>
            </a:r>
            <a:endParaRPr kumimoji="1" lang="ja-JP" altLang="en-US" sz="2200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500845B8-1EBE-4F96-B902-2DF7C2C1309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dirty="0"/>
              <a:t>59.</a:t>
            </a:r>
            <a:r>
              <a:rPr lang="ja-JP" altLang="en-US" dirty="0"/>
              <a:t>サイトのアドレス</a:t>
            </a:r>
            <a:r>
              <a:rPr lang="en-US" altLang="ja-JP" dirty="0"/>
              <a:t>,</a:t>
            </a:r>
            <a:r>
              <a:rPr lang="ja-JP" altLang="en-US" dirty="0"/>
              <a:t>リスト名の</a:t>
            </a:r>
            <a:r>
              <a:rPr lang="en-US" altLang="ja-JP" dirty="0"/>
              <a:t>[   ]</a:t>
            </a:r>
            <a:r>
              <a:rPr lang="ja-JP" altLang="en-US" dirty="0"/>
              <a:t>をクリックします。</a:t>
            </a:r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FA0E1824-DF58-42F1-B0B7-C26A252423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4810BE5-3EAD-41A9-A076-6DBDCC41897E}" type="slidenum">
              <a:rPr kumimoji="1" lang="en-US" altLang="ja-JP" sz="1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34" charset="-128"/>
                <a:ea typeface="メイリオ" panose="020B0604030504040204" pitchFamily="34" charset="-128"/>
                <a:cs typeface="+mn-cs"/>
              </a:rPr>
              <a:t>86</a:t>
            </a:fld>
            <a:endParaRPr kumimoji="1" lang="en-US" altLang="ja-JP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34" charset="-128"/>
              <a:ea typeface="メイリオ" panose="020B0604030504040204" pitchFamily="34" charset="-128"/>
              <a:cs typeface="+mn-cs"/>
            </a:endParaRPr>
          </a:p>
        </p:txBody>
      </p:sp>
      <p:sp>
        <p:nvSpPr>
          <p:cNvPr id="5" name="コンテンツ プレースホルダー 4">
            <a:extLst>
              <a:ext uri="{FF2B5EF4-FFF2-40B4-BE49-F238E27FC236}">
                <a16:creationId xmlns:a16="http://schemas.microsoft.com/office/drawing/2014/main" id="{67F71E97-8BE6-4E0B-8419-B255C3A7A40C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en-US" altLang="ja-JP" dirty="0"/>
              <a:t>60.</a:t>
            </a:r>
            <a:r>
              <a:rPr lang="ja-JP" altLang="en-US" dirty="0"/>
              <a:t>右図のように変更します。</a:t>
            </a:r>
            <a:endParaRPr kumimoji="1" lang="ja-JP" altLang="en-US" dirty="0"/>
          </a:p>
        </p:txBody>
      </p:sp>
      <p:pic>
        <p:nvPicPr>
          <p:cNvPr id="9" name="図 8">
            <a:extLst>
              <a:ext uri="{FF2B5EF4-FFF2-40B4-BE49-F238E27FC236}">
                <a16:creationId xmlns:a16="http://schemas.microsoft.com/office/drawing/2014/main" id="{795CBBD4-DB6A-4E30-AAA6-D298126EB54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87824" y="980728"/>
            <a:ext cx="144016" cy="131601"/>
          </a:xfrm>
          <a:prstGeom prst="rect">
            <a:avLst/>
          </a:prstGeom>
        </p:spPr>
      </p:pic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A2867207-F26F-47BF-8A9C-8A25D568D4E6}"/>
              </a:ext>
            </a:extLst>
          </p:cNvPr>
          <p:cNvSpPr/>
          <p:nvPr/>
        </p:nvSpPr>
        <p:spPr bwMode="auto">
          <a:xfrm>
            <a:off x="5917832" y="3042149"/>
            <a:ext cx="2830632" cy="173712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C47F052A-FAD2-4F7E-ABF2-C9A252932AFB}"/>
              </a:ext>
            </a:extLst>
          </p:cNvPr>
          <p:cNvSpPr/>
          <p:nvPr/>
        </p:nvSpPr>
        <p:spPr bwMode="auto">
          <a:xfrm>
            <a:off x="4378150" y="2686817"/>
            <a:ext cx="208406" cy="173712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1546ACDD-50AB-4B4F-A3C8-38DC007FDDB2}"/>
              </a:ext>
            </a:extLst>
          </p:cNvPr>
          <p:cNvSpPr/>
          <p:nvPr/>
        </p:nvSpPr>
        <p:spPr bwMode="auto">
          <a:xfrm>
            <a:off x="5917832" y="2658730"/>
            <a:ext cx="2830632" cy="293547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id="{5138B551-1901-4C21-92E1-849FE0EE7D21}"/>
              </a:ext>
            </a:extLst>
          </p:cNvPr>
          <p:cNvSpPr/>
          <p:nvPr/>
        </p:nvSpPr>
        <p:spPr bwMode="auto">
          <a:xfrm flipH="1">
            <a:off x="4378831" y="3042149"/>
            <a:ext cx="208405" cy="173712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946040756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図 13" descr="グラフィカル ユーザー インターフェイス, アプリケーション&#10;&#10;自動的に生成された説明">
            <a:extLst>
              <a:ext uri="{FF2B5EF4-FFF2-40B4-BE49-F238E27FC236}">
                <a16:creationId xmlns:a16="http://schemas.microsoft.com/office/drawing/2014/main" id="{349560CF-FBED-46EA-BE1E-34670B6865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064" y="1246264"/>
            <a:ext cx="3284467" cy="5216125"/>
          </a:xfrm>
          <a:prstGeom prst="rect">
            <a:avLst/>
          </a:prstGeom>
        </p:spPr>
      </p:pic>
      <p:pic>
        <p:nvPicPr>
          <p:cNvPr id="7" name="図 6" descr="グラフィカル ユーザー インターフェイス, テキスト, アプリケーション, メール&#10;&#10;自動的に生成された説明">
            <a:extLst>
              <a:ext uri="{FF2B5EF4-FFF2-40B4-BE49-F238E27FC236}">
                <a16:creationId xmlns:a16="http://schemas.microsoft.com/office/drawing/2014/main" id="{78962F85-A0B5-4F6A-BC03-DEBBFFFED2E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616" y="1484784"/>
            <a:ext cx="3973148" cy="4824536"/>
          </a:xfrm>
          <a:prstGeom prst="rect">
            <a:avLst/>
          </a:prstGeom>
        </p:spPr>
      </p:pic>
      <p:sp>
        <p:nvSpPr>
          <p:cNvPr id="2" name="タイトル 1">
            <a:extLst>
              <a:ext uri="{FF2B5EF4-FFF2-40B4-BE49-F238E27FC236}">
                <a16:creationId xmlns:a16="http://schemas.microsoft.com/office/drawing/2014/main" id="{FFF53DB1-4A6F-4C84-A638-A420A49C3C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sz="1600" dirty="0"/>
              <a:t>Power automate </a:t>
            </a:r>
            <a:r>
              <a:rPr lang="ja-JP" altLang="en-US" sz="1600" dirty="0"/>
              <a:t>インポート </a:t>
            </a:r>
            <a:r>
              <a:rPr lang="en-US" altLang="ja-JP" sz="1600" dirty="0"/>
              <a:t>– </a:t>
            </a:r>
            <a:r>
              <a:rPr lang="ja-JP" altLang="en-US" sz="1600" dirty="0"/>
              <a:t>修正</a:t>
            </a:r>
            <a:r>
              <a:rPr lang="en-US" altLang="ja-JP" sz="1600" dirty="0"/>
              <a:t>(</a:t>
            </a:r>
            <a:r>
              <a:rPr lang="ja-JP" altLang="en-US" sz="1600" dirty="0"/>
              <a:t>休暇申請　申請情報　更新　</a:t>
            </a:r>
            <a:r>
              <a:rPr lang="en-US" altLang="ja-JP" sz="1600" dirty="0"/>
              <a:t>【</a:t>
            </a:r>
            <a:r>
              <a:rPr lang="ja-JP" altLang="en-US" sz="1600" dirty="0"/>
              <a:t>承認</a:t>
            </a:r>
            <a:r>
              <a:rPr lang="en-US" altLang="ja-JP" sz="1600" dirty="0"/>
              <a:t>】)</a:t>
            </a:r>
            <a:endParaRPr kumimoji="1" lang="ja-JP" altLang="en-US" sz="1600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500845B8-1EBE-4F96-B902-2DF7C2C1309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dirty="0"/>
              <a:t>61.</a:t>
            </a:r>
            <a:r>
              <a:rPr lang="ja-JP" altLang="en-US" dirty="0"/>
              <a:t>サイトのアドレス</a:t>
            </a:r>
            <a:r>
              <a:rPr lang="en-US" altLang="ja-JP" dirty="0"/>
              <a:t>,</a:t>
            </a:r>
            <a:r>
              <a:rPr lang="ja-JP" altLang="en-US" dirty="0"/>
              <a:t>リスト名の</a:t>
            </a:r>
            <a:r>
              <a:rPr lang="en-US" altLang="ja-JP" dirty="0"/>
              <a:t>[   ]</a:t>
            </a:r>
            <a:r>
              <a:rPr lang="ja-JP" altLang="en-US" dirty="0"/>
              <a:t>をクリックします。</a:t>
            </a:r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FA0E1824-DF58-42F1-B0B7-C26A252423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4810BE5-3EAD-41A9-A076-6DBDCC41897E}" type="slidenum">
              <a:rPr kumimoji="1" lang="en-US" altLang="ja-JP" sz="1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34" charset="-128"/>
                <a:ea typeface="メイリオ" panose="020B0604030504040204" pitchFamily="34" charset="-128"/>
                <a:cs typeface="+mn-cs"/>
              </a:rPr>
              <a:t>87</a:t>
            </a:fld>
            <a:endParaRPr kumimoji="1" lang="en-US" altLang="ja-JP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34" charset="-128"/>
              <a:ea typeface="メイリオ" panose="020B0604030504040204" pitchFamily="34" charset="-128"/>
              <a:cs typeface="+mn-cs"/>
            </a:endParaRPr>
          </a:p>
        </p:txBody>
      </p:sp>
      <p:sp>
        <p:nvSpPr>
          <p:cNvPr id="5" name="コンテンツ プレースホルダー 4">
            <a:extLst>
              <a:ext uri="{FF2B5EF4-FFF2-40B4-BE49-F238E27FC236}">
                <a16:creationId xmlns:a16="http://schemas.microsoft.com/office/drawing/2014/main" id="{67F71E97-8BE6-4E0B-8419-B255C3A7A40C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en-US" altLang="ja-JP" dirty="0"/>
              <a:t>62.</a:t>
            </a:r>
            <a:r>
              <a:rPr lang="ja-JP" altLang="en-US" dirty="0"/>
              <a:t>右図のように変更します。</a:t>
            </a:r>
            <a:endParaRPr kumimoji="1" lang="ja-JP" altLang="en-US" dirty="0"/>
          </a:p>
        </p:txBody>
      </p:sp>
      <p:pic>
        <p:nvPicPr>
          <p:cNvPr id="9" name="図 8">
            <a:extLst>
              <a:ext uri="{FF2B5EF4-FFF2-40B4-BE49-F238E27FC236}">
                <a16:creationId xmlns:a16="http://schemas.microsoft.com/office/drawing/2014/main" id="{795CBBD4-DB6A-4E30-AAA6-D298126EB54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87824" y="980728"/>
            <a:ext cx="144016" cy="131601"/>
          </a:xfrm>
          <a:prstGeom prst="rect">
            <a:avLst/>
          </a:prstGeom>
        </p:spPr>
      </p:pic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A2867207-F26F-47BF-8A9C-8A25D568D4E6}"/>
              </a:ext>
            </a:extLst>
          </p:cNvPr>
          <p:cNvSpPr/>
          <p:nvPr/>
        </p:nvSpPr>
        <p:spPr bwMode="auto">
          <a:xfrm>
            <a:off x="5936112" y="1844824"/>
            <a:ext cx="2398584" cy="173712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C47F052A-FAD2-4F7E-ABF2-C9A252932AFB}"/>
              </a:ext>
            </a:extLst>
          </p:cNvPr>
          <p:cNvSpPr/>
          <p:nvPr/>
        </p:nvSpPr>
        <p:spPr bwMode="auto">
          <a:xfrm>
            <a:off x="4010597" y="1844824"/>
            <a:ext cx="208406" cy="173712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1546ACDD-50AB-4B4F-A3C8-38DC007FDDB2}"/>
              </a:ext>
            </a:extLst>
          </p:cNvPr>
          <p:cNvSpPr/>
          <p:nvPr/>
        </p:nvSpPr>
        <p:spPr bwMode="auto">
          <a:xfrm>
            <a:off x="5917832" y="1551277"/>
            <a:ext cx="2398584" cy="293547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id="{5138B551-1901-4C21-92E1-849FE0EE7D21}"/>
              </a:ext>
            </a:extLst>
          </p:cNvPr>
          <p:cNvSpPr/>
          <p:nvPr/>
        </p:nvSpPr>
        <p:spPr bwMode="auto">
          <a:xfrm flipH="1">
            <a:off x="4010597" y="2082004"/>
            <a:ext cx="208405" cy="173712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407271632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図 14">
            <a:extLst>
              <a:ext uri="{FF2B5EF4-FFF2-40B4-BE49-F238E27FC236}">
                <a16:creationId xmlns:a16="http://schemas.microsoft.com/office/drawing/2014/main" id="{1ED51D0B-1D64-0113-CC20-F1FB1926F9B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88027" y="1014295"/>
            <a:ext cx="2883502" cy="3571106"/>
          </a:xfrm>
          <a:prstGeom prst="rect">
            <a:avLst/>
          </a:prstGeom>
        </p:spPr>
      </p:pic>
      <p:pic>
        <p:nvPicPr>
          <p:cNvPr id="14" name="図 13" descr="グラフィカル ユーザー インターフェイス, アプリケーション&#10;&#10;自動的に生成された説明">
            <a:extLst>
              <a:ext uri="{FF2B5EF4-FFF2-40B4-BE49-F238E27FC236}">
                <a16:creationId xmlns:a16="http://schemas.microsoft.com/office/drawing/2014/main" id="{349560CF-FBED-46EA-BE1E-34670B68653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196751"/>
            <a:ext cx="3284467" cy="5216125"/>
          </a:xfrm>
          <a:prstGeom prst="rect">
            <a:avLst/>
          </a:prstGeom>
        </p:spPr>
      </p:pic>
      <p:sp>
        <p:nvSpPr>
          <p:cNvPr id="2" name="タイトル 1">
            <a:extLst>
              <a:ext uri="{FF2B5EF4-FFF2-40B4-BE49-F238E27FC236}">
                <a16:creationId xmlns:a16="http://schemas.microsoft.com/office/drawing/2014/main" id="{FFF53DB1-4A6F-4C84-A638-A420A49C3C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sz="1600" dirty="0"/>
              <a:t>Power automate </a:t>
            </a:r>
            <a:r>
              <a:rPr lang="ja-JP" altLang="en-US" sz="1600" dirty="0"/>
              <a:t>インポート </a:t>
            </a:r>
            <a:r>
              <a:rPr lang="en-US" altLang="ja-JP" sz="1600" dirty="0"/>
              <a:t>– </a:t>
            </a:r>
            <a:r>
              <a:rPr lang="ja-JP" altLang="en-US" sz="1600" dirty="0"/>
              <a:t>修正</a:t>
            </a:r>
            <a:r>
              <a:rPr lang="en-US" altLang="ja-JP" sz="1600" dirty="0"/>
              <a:t>(</a:t>
            </a:r>
            <a:r>
              <a:rPr lang="ja-JP" altLang="en-US" sz="1600" dirty="0"/>
              <a:t>休暇申請　申請情報　更新　</a:t>
            </a:r>
            <a:r>
              <a:rPr lang="en-US" altLang="ja-JP" sz="1600" dirty="0"/>
              <a:t>【</a:t>
            </a:r>
            <a:r>
              <a:rPr lang="ja-JP" altLang="en-US" sz="1600" dirty="0"/>
              <a:t>承認</a:t>
            </a:r>
            <a:r>
              <a:rPr lang="en-US" altLang="ja-JP" sz="1600" dirty="0"/>
              <a:t>】)</a:t>
            </a:r>
            <a:endParaRPr kumimoji="1" lang="ja-JP" altLang="en-US" sz="1600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FA0E1824-DF58-42F1-B0B7-C26A252423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4810BE5-3EAD-41A9-A076-6DBDCC41897E}" type="slidenum">
              <a:rPr kumimoji="1" lang="en-US" altLang="ja-JP" sz="1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34" charset="-128"/>
                <a:ea typeface="メイリオ" panose="020B0604030504040204" pitchFamily="34" charset="-128"/>
                <a:cs typeface="+mn-cs"/>
              </a:rPr>
              <a:t>88</a:t>
            </a:fld>
            <a:endParaRPr kumimoji="1" lang="en-US" altLang="ja-JP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34" charset="-128"/>
              <a:ea typeface="メイリオ" panose="020B0604030504040204" pitchFamily="34" charset="-128"/>
              <a:cs typeface="+mn-cs"/>
            </a:endParaRPr>
          </a:p>
        </p:txBody>
      </p:sp>
      <p:sp>
        <p:nvSpPr>
          <p:cNvPr id="6" name="コンテンツ プレースホルダー 2">
            <a:extLst>
              <a:ext uri="{FF2B5EF4-FFF2-40B4-BE49-F238E27FC236}">
                <a16:creationId xmlns:a16="http://schemas.microsoft.com/office/drawing/2014/main" id="{27860F50-3A14-2F27-6862-0F85F41B9FCC}"/>
              </a:ext>
            </a:extLst>
          </p:cNvPr>
          <p:cNvSpPr txBox="1">
            <a:spLocks/>
          </p:cNvSpPr>
          <p:nvPr/>
        </p:nvSpPr>
        <p:spPr>
          <a:xfrm>
            <a:off x="179511" y="797361"/>
            <a:ext cx="4176464" cy="485606"/>
          </a:xfrm>
          <a:prstGeom prst="rect">
            <a:avLst/>
          </a:prstGeom>
        </p:spPr>
        <p:txBody>
          <a:bodyPr/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kumimoji="1" sz="1200">
                <a:solidFill>
                  <a:schemeClr val="tx1"/>
                </a:solidFill>
                <a:latin typeface="メイリオ" panose="020B0604030504040204" pitchFamily="34" charset="-128"/>
                <a:ea typeface="メイリオ" panose="020B0604030504040204" pitchFamily="34" charset="-128"/>
                <a:cs typeface="メイリオ" panose="020B0604030504040204" pitchFamily="34" charset="-128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kumimoji="1" sz="1100">
                <a:solidFill>
                  <a:schemeClr val="tx1"/>
                </a:solidFill>
                <a:latin typeface="メイリオ" panose="020B0604030504040204" pitchFamily="34" charset="-128"/>
                <a:ea typeface="メイリオ" panose="020B0604030504040204" pitchFamily="34" charset="-128"/>
                <a:cs typeface="メイリオ" panose="020B0604030504040204" pitchFamily="34" charset="-128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kumimoji="1" sz="1050">
                <a:solidFill>
                  <a:schemeClr val="tx1"/>
                </a:solidFill>
                <a:latin typeface="メイリオ" panose="020B0604030504040204" pitchFamily="34" charset="-128"/>
                <a:ea typeface="メイリオ" panose="020B0604030504040204" pitchFamily="34" charset="-128"/>
                <a:cs typeface="メイリオ" panose="020B0604030504040204" pitchFamily="34" charset="-128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kumimoji="1" sz="1000">
                <a:solidFill>
                  <a:schemeClr val="tx1"/>
                </a:solidFill>
                <a:latin typeface="メイリオ" panose="020B0604030504040204" pitchFamily="34" charset="-128"/>
                <a:ea typeface="メイリオ" panose="020B0604030504040204" pitchFamily="34" charset="-128"/>
                <a:cs typeface="メイリオ" panose="020B0604030504040204" pitchFamily="34" charset="-128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1000">
                <a:solidFill>
                  <a:schemeClr val="tx1"/>
                </a:solidFill>
                <a:latin typeface="メイリオ" panose="020B0604030504040204" pitchFamily="34" charset="-128"/>
                <a:ea typeface="メイリオ" panose="020B0604030504040204" pitchFamily="34" charset="-128"/>
                <a:cs typeface="メイリオ" panose="020B0604030504040204" pitchFamily="34" charset="-128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r>
              <a:rPr kumimoji="1" lang="ja-JP" altLang="en-US" b="0"/>
              <a:t>変数を削除した場合、</a:t>
            </a:r>
            <a:r>
              <a:rPr lang="ja-JP" altLang="en-US" b="0" kern="0"/>
              <a:t>以下のように新たに変数を追加します。</a:t>
            </a:r>
            <a:endParaRPr lang="ja-JP" altLang="en-US" b="0" kern="0" dirty="0"/>
          </a:p>
        </p:txBody>
      </p:sp>
      <p:sp>
        <p:nvSpPr>
          <p:cNvPr id="32" name="正方形/長方形 31">
            <a:extLst>
              <a:ext uri="{FF2B5EF4-FFF2-40B4-BE49-F238E27FC236}">
                <a16:creationId xmlns:a16="http://schemas.microsoft.com/office/drawing/2014/main" id="{912E80BC-4BE4-75EE-3555-3923A935343F}"/>
              </a:ext>
            </a:extLst>
          </p:cNvPr>
          <p:cNvSpPr/>
          <p:nvPr/>
        </p:nvSpPr>
        <p:spPr bwMode="auto">
          <a:xfrm>
            <a:off x="539553" y="4653135"/>
            <a:ext cx="3240360" cy="1498751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8DEB4A72-FE61-BFF6-A5AA-081AAF7EF2A5}"/>
              </a:ext>
            </a:extLst>
          </p:cNvPr>
          <p:cNvSpPr/>
          <p:nvPr/>
        </p:nvSpPr>
        <p:spPr bwMode="auto">
          <a:xfrm>
            <a:off x="1318723" y="3789040"/>
            <a:ext cx="2389181" cy="136533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cxnSp>
        <p:nvCxnSpPr>
          <p:cNvPr id="5" name="直線矢印コネクタ 4">
            <a:extLst>
              <a:ext uri="{FF2B5EF4-FFF2-40B4-BE49-F238E27FC236}">
                <a16:creationId xmlns:a16="http://schemas.microsoft.com/office/drawing/2014/main" id="{10EE1BB9-D773-3990-A4DA-00C3B6735F62}"/>
              </a:ext>
            </a:extLst>
          </p:cNvPr>
          <p:cNvCxnSpPr>
            <a:cxnSpLocks/>
          </p:cNvCxnSpPr>
          <p:nvPr/>
        </p:nvCxnSpPr>
        <p:spPr bwMode="auto">
          <a:xfrm flipH="1">
            <a:off x="3713018" y="3284984"/>
            <a:ext cx="1113293" cy="562937"/>
          </a:xfrm>
          <a:prstGeom prst="straightConnector1">
            <a:avLst/>
          </a:prstGeom>
          <a:solidFill>
            <a:schemeClr val="accent1"/>
          </a:solidFill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</p:spPr>
      </p:cxnSp>
      <p:sp>
        <p:nvSpPr>
          <p:cNvPr id="8" name="コンテンツ プレースホルダー 2">
            <a:extLst>
              <a:ext uri="{FF2B5EF4-FFF2-40B4-BE49-F238E27FC236}">
                <a16:creationId xmlns:a16="http://schemas.microsoft.com/office/drawing/2014/main" id="{D71080AD-EABB-2D4F-B15C-FADC4004CF3D}"/>
              </a:ext>
            </a:extLst>
          </p:cNvPr>
          <p:cNvSpPr txBox="1">
            <a:spLocks/>
          </p:cNvSpPr>
          <p:nvPr/>
        </p:nvSpPr>
        <p:spPr>
          <a:xfrm>
            <a:off x="4458638" y="5157192"/>
            <a:ext cx="2756853" cy="285175"/>
          </a:xfrm>
          <a:prstGeom prst="rect">
            <a:avLst/>
          </a:prstGeom>
          <a:ln w="28575">
            <a:solidFill>
              <a:srgbClr val="FF0000"/>
            </a:solidFill>
          </a:ln>
        </p:spPr>
        <p:txBody>
          <a:bodyPr/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kumimoji="1" sz="1200">
                <a:solidFill>
                  <a:schemeClr val="tx1"/>
                </a:solidFill>
                <a:latin typeface="メイリオ" panose="020B0604030504040204" pitchFamily="34" charset="-128"/>
                <a:ea typeface="メイリオ" panose="020B0604030504040204" pitchFamily="34" charset="-128"/>
                <a:cs typeface="メイリオ" panose="020B0604030504040204" pitchFamily="34" charset="-128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kumimoji="1" sz="1100">
                <a:solidFill>
                  <a:schemeClr val="tx1"/>
                </a:solidFill>
                <a:latin typeface="メイリオ" panose="020B0604030504040204" pitchFamily="34" charset="-128"/>
                <a:ea typeface="メイリオ" panose="020B0604030504040204" pitchFamily="34" charset="-128"/>
                <a:cs typeface="メイリオ" panose="020B0604030504040204" pitchFamily="34" charset="-128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kumimoji="1" sz="1050">
                <a:solidFill>
                  <a:schemeClr val="tx1"/>
                </a:solidFill>
                <a:latin typeface="メイリオ" panose="020B0604030504040204" pitchFamily="34" charset="-128"/>
                <a:ea typeface="メイリオ" panose="020B0604030504040204" pitchFamily="34" charset="-128"/>
                <a:cs typeface="メイリオ" panose="020B0604030504040204" pitchFamily="34" charset="-128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kumimoji="1" sz="1000">
                <a:solidFill>
                  <a:schemeClr val="tx1"/>
                </a:solidFill>
                <a:latin typeface="メイリオ" panose="020B0604030504040204" pitchFamily="34" charset="-128"/>
                <a:ea typeface="メイリオ" panose="020B0604030504040204" pitchFamily="34" charset="-128"/>
                <a:cs typeface="メイリオ" panose="020B0604030504040204" pitchFamily="34" charset="-128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1000">
                <a:solidFill>
                  <a:schemeClr val="tx1"/>
                </a:solidFill>
                <a:latin typeface="メイリオ" panose="020B0604030504040204" pitchFamily="34" charset="-128"/>
                <a:ea typeface="メイリオ" panose="020B0604030504040204" pitchFamily="34" charset="-128"/>
                <a:cs typeface="メイリオ" panose="020B0604030504040204" pitchFamily="34" charset="-128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>
              <a:buNone/>
            </a:pPr>
            <a:r>
              <a:rPr lang="ja-JP" altLang="en-US" b="0" kern="0"/>
              <a:t>消した後、新たに追加する必要無し</a:t>
            </a:r>
            <a:endParaRPr lang="en-US" altLang="ja-JP" b="0" kern="0" dirty="0"/>
          </a:p>
        </p:txBody>
      </p:sp>
      <p:cxnSp>
        <p:nvCxnSpPr>
          <p:cNvPr id="9" name="直線矢印コネクタ 8">
            <a:extLst>
              <a:ext uri="{FF2B5EF4-FFF2-40B4-BE49-F238E27FC236}">
                <a16:creationId xmlns:a16="http://schemas.microsoft.com/office/drawing/2014/main" id="{0BF38AF7-80B4-5ED9-D78C-127EA876C8C7}"/>
              </a:ext>
            </a:extLst>
          </p:cNvPr>
          <p:cNvCxnSpPr>
            <a:cxnSpLocks/>
            <a:stCxn id="8" idx="1"/>
          </p:cNvCxnSpPr>
          <p:nvPr/>
        </p:nvCxnSpPr>
        <p:spPr bwMode="auto">
          <a:xfrm flipH="1">
            <a:off x="3803091" y="5299780"/>
            <a:ext cx="655547" cy="0"/>
          </a:xfrm>
          <a:prstGeom prst="straightConnector1">
            <a:avLst/>
          </a:prstGeom>
          <a:solidFill>
            <a:schemeClr val="accent1"/>
          </a:solidFill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</p:spPr>
      </p:cxnSp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A559EE8F-8EBB-5E19-80B3-FD0A9E2B3729}"/>
              </a:ext>
            </a:extLst>
          </p:cNvPr>
          <p:cNvSpPr/>
          <p:nvPr/>
        </p:nvSpPr>
        <p:spPr bwMode="auto">
          <a:xfrm>
            <a:off x="4826311" y="3140968"/>
            <a:ext cx="2389180" cy="288032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19" name="正方形/長方形 18">
            <a:extLst>
              <a:ext uri="{FF2B5EF4-FFF2-40B4-BE49-F238E27FC236}">
                <a16:creationId xmlns:a16="http://schemas.microsoft.com/office/drawing/2014/main" id="{9EC43A41-A563-63A3-CF7D-6095E180986D}"/>
              </a:ext>
            </a:extLst>
          </p:cNvPr>
          <p:cNvSpPr/>
          <p:nvPr/>
        </p:nvSpPr>
        <p:spPr bwMode="auto">
          <a:xfrm>
            <a:off x="4716016" y="1067882"/>
            <a:ext cx="1113293" cy="288032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805656431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図 12" descr="グラフィカル ユーザー インターフェイス, テキスト, アプリケーション, メール&#10;&#10;自動的に生成された説明">
            <a:extLst>
              <a:ext uri="{FF2B5EF4-FFF2-40B4-BE49-F238E27FC236}">
                <a16:creationId xmlns:a16="http://schemas.microsoft.com/office/drawing/2014/main" id="{8CC2B920-D3B1-4709-BD7E-86A061FD04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1270" y="1362340"/>
            <a:ext cx="4046571" cy="5258256"/>
          </a:xfrm>
          <a:prstGeom prst="rect">
            <a:avLst/>
          </a:prstGeom>
        </p:spPr>
      </p:pic>
      <p:pic>
        <p:nvPicPr>
          <p:cNvPr id="8" name="図 7" descr="グラフィカル ユーザー インターフェイス, テキスト, アプリケーション, メール&#10;&#10;自動的に生成された説明">
            <a:extLst>
              <a:ext uri="{FF2B5EF4-FFF2-40B4-BE49-F238E27FC236}">
                <a16:creationId xmlns:a16="http://schemas.microsoft.com/office/drawing/2014/main" id="{0C685280-D37A-4DED-BFFC-D497DA14F1C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376202"/>
            <a:ext cx="3879069" cy="5230533"/>
          </a:xfrm>
          <a:prstGeom prst="rect">
            <a:avLst/>
          </a:prstGeom>
        </p:spPr>
      </p:pic>
      <p:sp>
        <p:nvSpPr>
          <p:cNvPr id="2" name="タイトル 1">
            <a:extLst>
              <a:ext uri="{FF2B5EF4-FFF2-40B4-BE49-F238E27FC236}">
                <a16:creationId xmlns:a16="http://schemas.microsoft.com/office/drawing/2014/main" id="{FFF53DB1-4A6F-4C84-A638-A420A49C3C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sz="2200" dirty="0"/>
              <a:t>Power automate </a:t>
            </a:r>
            <a:r>
              <a:rPr lang="ja-JP" altLang="en-US" sz="2200" dirty="0"/>
              <a:t>インポート </a:t>
            </a:r>
            <a:r>
              <a:rPr lang="en-US" altLang="ja-JP" sz="2200" dirty="0"/>
              <a:t>– </a:t>
            </a:r>
            <a:r>
              <a:rPr lang="ja-JP" altLang="en-US" sz="2200" dirty="0"/>
              <a:t>修正</a:t>
            </a:r>
            <a:r>
              <a:rPr lang="en-US" altLang="ja-JP" sz="2200" dirty="0"/>
              <a:t>(</a:t>
            </a:r>
            <a:r>
              <a:rPr lang="ja-JP" altLang="en-US" sz="2200" dirty="0"/>
              <a:t>項目の更新</a:t>
            </a:r>
            <a:r>
              <a:rPr lang="en-US" altLang="ja-JP" sz="2200" dirty="0"/>
              <a:t>2)</a:t>
            </a:r>
            <a:endParaRPr kumimoji="1" lang="ja-JP" altLang="en-US" sz="2200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500845B8-1EBE-4F96-B902-2DF7C2C1309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dirty="0"/>
              <a:t>63.</a:t>
            </a:r>
            <a:r>
              <a:rPr lang="ja-JP" altLang="en-US" dirty="0"/>
              <a:t>サイトのアドレス</a:t>
            </a:r>
            <a:r>
              <a:rPr lang="en-US" altLang="ja-JP" dirty="0"/>
              <a:t>,</a:t>
            </a:r>
            <a:r>
              <a:rPr lang="ja-JP" altLang="en-US" dirty="0"/>
              <a:t>リスト名の</a:t>
            </a:r>
            <a:r>
              <a:rPr lang="en-US" altLang="ja-JP" dirty="0"/>
              <a:t>[   ]</a:t>
            </a:r>
            <a:r>
              <a:rPr lang="ja-JP" altLang="en-US" dirty="0"/>
              <a:t>をクリックします。</a:t>
            </a:r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FA0E1824-DF58-42F1-B0B7-C26A252423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4810BE5-3EAD-41A9-A076-6DBDCC41897E}" type="slidenum">
              <a:rPr kumimoji="1" lang="en-US" altLang="ja-JP" sz="1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34" charset="-128"/>
                <a:ea typeface="メイリオ" panose="020B0604030504040204" pitchFamily="34" charset="-128"/>
                <a:cs typeface="+mn-cs"/>
              </a:rPr>
              <a:t>89</a:t>
            </a:fld>
            <a:endParaRPr kumimoji="1" lang="en-US" altLang="ja-JP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34" charset="-128"/>
              <a:ea typeface="メイリオ" panose="020B0604030504040204" pitchFamily="34" charset="-128"/>
              <a:cs typeface="+mn-cs"/>
            </a:endParaRPr>
          </a:p>
        </p:txBody>
      </p:sp>
      <p:sp>
        <p:nvSpPr>
          <p:cNvPr id="5" name="コンテンツ プレースホルダー 4">
            <a:extLst>
              <a:ext uri="{FF2B5EF4-FFF2-40B4-BE49-F238E27FC236}">
                <a16:creationId xmlns:a16="http://schemas.microsoft.com/office/drawing/2014/main" id="{67F71E97-8BE6-4E0B-8419-B255C3A7A40C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en-US" altLang="ja-JP" dirty="0"/>
              <a:t>64.</a:t>
            </a:r>
            <a:r>
              <a:rPr lang="ja-JP" altLang="en-US" dirty="0"/>
              <a:t>右図のように変更します。</a:t>
            </a:r>
            <a:endParaRPr kumimoji="1" lang="ja-JP" altLang="en-US" dirty="0"/>
          </a:p>
        </p:txBody>
      </p:sp>
      <p:pic>
        <p:nvPicPr>
          <p:cNvPr id="9" name="図 8">
            <a:extLst>
              <a:ext uri="{FF2B5EF4-FFF2-40B4-BE49-F238E27FC236}">
                <a16:creationId xmlns:a16="http://schemas.microsoft.com/office/drawing/2014/main" id="{795CBBD4-DB6A-4E30-AAA6-D298126EB54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87824" y="980728"/>
            <a:ext cx="144016" cy="131601"/>
          </a:xfrm>
          <a:prstGeom prst="rect">
            <a:avLst/>
          </a:prstGeom>
        </p:spPr>
      </p:pic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A2867207-F26F-47BF-8A9C-8A25D568D4E6}"/>
              </a:ext>
            </a:extLst>
          </p:cNvPr>
          <p:cNvSpPr/>
          <p:nvPr/>
        </p:nvSpPr>
        <p:spPr bwMode="auto">
          <a:xfrm>
            <a:off x="5676966" y="2912638"/>
            <a:ext cx="2783466" cy="156322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C47F052A-FAD2-4F7E-ABF2-C9A252932AFB}"/>
              </a:ext>
            </a:extLst>
          </p:cNvPr>
          <p:cNvSpPr/>
          <p:nvPr/>
        </p:nvSpPr>
        <p:spPr bwMode="auto">
          <a:xfrm>
            <a:off x="3925928" y="2494538"/>
            <a:ext cx="208406" cy="173712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1546ACDD-50AB-4B4F-A3C8-38DC007FDDB2}"/>
              </a:ext>
            </a:extLst>
          </p:cNvPr>
          <p:cNvSpPr/>
          <p:nvPr/>
        </p:nvSpPr>
        <p:spPr bwMode="auto">
          <a:xfrm>
            <a:off x="5676966" y="2563687"/>
            <a:ext cx="2783466" cy="289249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id="{5138B551-1901-4C21-92E1-849FE0EE7D21}"/>
              </a:ext>
            </a:extLst>
          </p:cNvPr>
          <p:cNvSpPr/>
          <p:nvPr/>
        </p:nvSpPr>
        <p:spPr bwMode="auto">
          <a:xfrm flipH="1">
            <a:off x="3925929" y="2756769"/>
            <a:ext cx="208405" cy="173712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32870277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104BF17-FE06-4337-9BE2-F918B242FAC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ja-JP" dirty="0"/>
              <a:t>SharePoint List</a:t>
            </a:r>
            <a:r>
              <a:rPr lang="ja-JP" altLang="en-US" dirty="0"/>
              <a:t>作成</a:t>
            </a:r>
            <a:endParaRPr lang="en-US" altLang="ja-JP" dirty="0"/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473EAEBB-0A65-4C6D-9ED1-DD59149E2CA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kumimoji="1" lang="ja-JP" altLang="en-US" dirty="0"/>
              <a:t>説明</a:t>
            </a:r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CEF0B78D-4E26-4EE6-B4D6-804BB22D4C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1349D94-1666-48F0-A452-68F7A8157D63}" type="slidenum">
              <a:rPr kumimoji="1" lang="en-US" altLang="ja-JP" sz="1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34" charset="-128"/>
                <a:ea typeface="メイリオ" panose="020B0604030504040204" pitchFamily="34" charset="-128"/>
                <a:cs typeface="+mn-cs"/>
              </a:rPr>
              <a:t>9</a:t>
            </a:fld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34" charset="-128"/>
              <a:ea typeface="メイリオ" panose="020B060403050404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17868150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 descr="グラフィカル ユーザー インターフェイス, テキスト, アプリケーション, メール&#10;&#10;自動的に生成された説明">
            <a:extLst>
              <a:ext uri="{FF2B5EF4-FFF2-40B4-BE49-F238E27FC236}">
                <a16:creationId xmlns:a16="http://schemas.microsoft.com/office/drawing/2014/main" id="{F3440A3F-E35F-5C01-AFE9-CF391FBBD1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598" y="1087904"/>
            <a:ext cx="4046571" cy="5258256"/>
          </a:xfrm>
          <a:prstGeom prst="rect">
            <a:avLst/>
          </a:prstGeom>
        </p:spPr>
      </p:pic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500845B8-1EBE-4F96-B902-2DF7C2C130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9511" y="797361"/>
            <a:ext cx="4517322" cy="485606"/>
          </a:xfrm>
        </p:spPr>
        <p:txBody>
          <a:bodyPr/>
          <a:lstStyle/>
          <a:p>
            <a:r>
              <a:rPr kumimoji="1" lang="ja-JP" altLang="en-US"/>
              <a:t>以下</a:t>
            </a:r>
            <a:r>
              <a:rPr lang="ja-JP" altLang="en-US"/>
              <a:t>に関して、削除後新たに追加する必要はありません。</a:t>
            </a:r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FA0E1824-DF58-42F1-B0B7-C26A252423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804248" y="6165304"/>
            <a:ext cx="2133600" cy="476251"/>
          </a:xfrm>
        </p:spPr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4810BE5-3EAD-41A9-A076-6DBDCC41897E}" type="slidenum">
              <a:rPr kumimoji="1" lang="en-US" altLang="ja-JP" sz="1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34" charset="-128"/>
                <a:ea typeface="メイリオ" panose="020B0604030504040204" pitchFamily="34" charset="-128"/>
                <a:cs typeface="+mn-cs"/>
              </a:rPr>
              <a:t>90</a:t>
            </a:fld>
            <a:endParaRPr kumimoji="1" lang="en-US" altLang="ja-JP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34" charset="-128"/>
              <a:ea typeface="メイリオ" panose="020B0604030504040204" pitchFamily="34" charset="-128"/>
              <a:cs typeface="+mn-cs"/>
            </a:endParaRPr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025F0F92-5B18-145A-7E3D-51D6294427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504" y="198228"/>
            <a:ext cx="8229600" cy="485605"/>
          </a:xfrm>
        </p:spPr>
        <p:txBody>
          <a:bodyPr/>
          <a:lstStyle/>
          <a:p>
            <a:r>
              <a:rPr lang="en-US" altLang="ja-JP" sz="1800" dirty="0"/>
              <a:t>Power automate </a:t>
            </a:r>
            <a:r>
              <a:rPr lang="ja-JP" altLang="en-US" sz="1800" dirty="0"/>
              <a:t>インポート </a:t>
            </a:r>
            <a:r>
              <a:rPr lang="en-US" altLang="ja-JP" sz="1800" dirty="0"/>
              <a:t>– </a:t>
            </a:r>
            <a:r>
              <a:rPr lang="ja-JP" altLang="en-US" sz="1800" dirty="0"/>
              <a:t>修正</a:t>
            </a:r>
            <a:r>
              <a:rPr lang="en-US" altLang="ja-JP" sz="1800" dirty="0"/>
              <a:t>(</a:t>
            </a:r>
            <a:r>
              <a:rPr lang="ja-JP" altLang="en-US" sz="1800" dirty="0"/>
              <a:t>申請者情報　更新</a:t>
            </a:r>
            <a:r>
              <a:rPr lang="en-US" altLang="ja-JP" sz="1800" dirty="0"/>
              <a:t>【</a:t>
            </a:r>
            <a:r>
              <a:rPr lang="ja-JP" altLang="en-US" sz="1800" dirty="0"/>
              <a:t>特別休暇</a:t>
            </a:r>
            <a:r>
              <a:rPr lang="en-US" altLang="ja-JP" sz="1800" dirty="0"/>
              <a:t>】)</a:t>
            </a:r>
            <a:endParaRPr kumimoji="1" lang="ja-JP" altLang="en-US" sz="1800" dirty="0"/>
          </a:p>
        </p:txBody>
      </p:sp>
      <p:sp>
        <p:nvSpPr>
          <p:cNvPr id="11" name="スライド番号プレースホルダー 3">
            <a:extLst>
              <a:ext uri="{FF2B5EF4-FFF2-40B4-BE49-F238E27FC236}">
                <a16:creationId xmlns:a16="http://schemas.microsoft.com/office/drawing/2014/main" id="{DCA54F4A-2883-0471-18D3-35DCD6C93827}"/>
              </a:ext>
            </a:extLst>
          </p:cNvPr>
          <p:cNvSpPr txBox="1">
            <a:spLocks/>
          </p:cNvSpPr>
          <p:nvPr/>
        </p:nvSpPr>
        <p:spPr bwMode="auto">
          <a:xfrm>
            <a:off x="6804248" y="6165304"/>
            <a:ext cx="2133600" cy="47625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defPPr>
              <a:defRPr lang="ja-JP"/>
            </a:defPPr>
            <a:lvl1pPr algn="r" rtl="0" eaLnBrk="1" fontAlgn="base" hangingPunct="1">
              <a:spcBef>
                <a:spcPct val="0"/>
              </a:spcBef>
              <a:spcAft>
                <a:spcPct val="0"/>
              </a:spcAft>
              <a:defRPr kumimoji="1" sz="1400" b="0" kern="1200">
                <a:solidFill>
                  <a:schemeClr val="tx1"/>
                </a:solidFill>
                <a:latin typeface="メイリオ" panose="020B0604030504040204" pitchFamily="34" charset="-128"/>
                <a:ea typeface="メイリオ" panose="020B0604030504040204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  <a:cs typeface="+mn-cs"/>
              </a:defRPr>
            </a:lvl5pPr>
            <a:lvl6pPr marL="2286000" algn="l" defTabSz="914400" rtl="0" eaLnBrk="1" latinLnBrk="0" hangingPunct="1">
              <a:defRPr kumimoji="1" b="1"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  <a:cs typeface="+mn-cs"/>
              </a:defRPr>
            </a:lvl6pPr>
            <a:lvl7pPr marL="2743200" algn="l" defTabSz="914400" rtl="0" eaLnBrk="1" latinLnBrk="0" hangingPunct="1">
              <a:defRPr kumimoji="1" b="1"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  <a:cs typeface="+mn-cs"/>
              </a:defRPr>
            </a:lvl7pPr>
            <a:lvl8pPr marL="3200400" algn="l" defTabSz="914400" rtl="0" eaLnBrk="1" latinLnBrk="0" hangingPunct="1">
              <a:defRPr kumimoji="1" b="1"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  <a:cs typeface="+mn-cs"/>
              </a:defRPr>
            </a:lvl8pPr>
            <a:lvl9pPr marL="3657600" algn="l" defTabSz="914400" rtl="0" eaLnBrk="1" latinLnBrk="0" hangingPunct="1">
              <a:defRPr kumimoji="1" b="1"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  <a:cs typeface="+mn-cs"/>
              </a:defRPr>
            </a:lvl9pPr>
          </a:lstStyle>
          <a:p>
            <a:pPr>
              <a:defRPr/>
            </a:pPr>
            <a:fld id="{A4810BE5-3EAD-41A9-A076-6DBDCC41897E}" type="slidenum">
              <a:rPr lang="en-US" altLang="ja-JP" smtClean="0">
                <a:solidFill>
                  <a:prstClr val="black"/>
                </a:solidFill>
              </a:rPr>
              <a:pPr>
                <a:defRPr/>
              </a:pPr>
              <a:t>90</a:t>
            </a:fld>
            <a:endParaRPr lang="en-US" altLang="ja-JP" dirty="0">
              <a:solidFill>
                <a:prstClr val="black"/>
              </a:solidFill>
            </a:endParaRPr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BA3412C9-85ED-DCE0-D2A0-0DCCF64D8002}"/>
              </a:ext>
            </a:extLst>
          </p:cNvPr>
          <p:cNvSpPr/>
          <p:nvPr/>
        </p:nvSpPr>
        <p:spPr bwMode="auto">
          <a:xfrm>
            <a:off x="528084" y="5445224"/>
            <a:ext cx="3755884" cy="485606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7" name="コンテンツ プレースホルダー 2">
            <a:extLst>
              <a:ext uri="{FF2B5EF4-FFF2-40B4-BE49-F238E27FC236}">
                <a16:creationId xmlns:a16="http://schemas.microsoft.com/office/drawing/2014/main" id="{699B53FF-1C83-B4AA-FD91-B37E8D35EA8B}"/>
              </a:ext>
            </a:extLst>
          </p:cNvPr>
          <p:cNvSpPr txBox="1">
            <a:spLocks/>
          </p:cNvSpPr>
          <p:nvPr/>
        </p:nvSpPr>
        <p:spPr>
          <a:xfrm>
            <a:off x="4976876" y="5589241"/>
            <a:ext cx="3195454" cy="289250"/>
          </a:xfrm>
          <a:prstGeom prst="rect">
            <a:avLst/>
          </a:prstGeom>
          <a:ln w="28575">
            <a:solidFill>
              <a:srgbClr val="FF0000"/>
            </a:solidFill>
          </a:ln>
        </p:spPr>
        <p:txBody>
          <a:bodyPr/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kumimoji="1" sz="1200">
                <a:solidFill>
                  <a:schemeClr val="tx1"/>
                </a:solidFill>
                <a:latin typeface="メイリオ" panose="020B0604030504040204" pitchFamily="34" charset="-128"/>
                <a:ea typeface="メイリオ" panose="020B0604030504040204" pitchFamily="34" charset="-128"/>
                <a:cs typeface="メイリオ" panose="020B0604030504040204" pitchFamily="34" charset="-128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kumimoji="1" sz="1100">
                <a:solidFill>
                  <a:schemeClr val="tx1"/>
                </a:solidFill>
                <a:latin typeface="メイリオ" panose="020B0604030504040204" pitchFamily="34" charset="-128"/>
                <a:ea typeface="メイリオ" panose="020B0604030504040204" pitchFamily="34" charset="-128"/>
                <a:cs typeface="メイリオ" panose="020B0604030504040204" pitchFamily="34" charset="-128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kumimoji="1" sz="1050">
                <a:solidFill>
                  <a:schemeClr val="tx1"/>
                </a:solidFill>
                <a:latin typeface="メイリオ" panose="020B0604030504040204" pitchFamily="34" charset="-128"/>
                <a:ea typeface="メイリオ" panose="020B0604030504040204" pitchFamily="34" charset="-128"/>
                <a:cs typeface="メイリオ" panose="020B0604030504040204" pitchFamily="34" charset="-128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kumimoji="1" sz="1000">
                <a:solidFill>
                  <a:schemeClr val="tx1"/>
                </a:solidFill>
                <a:latin typeface="メイリオ" panose="020B0604030504040204" pitchFamily="34" charset="-128"/>
                <a:ea typeface="メイリオ" panose="020B0604030504040204" pitchFamily="34" charset="-128"/>
                <a:cs typeface="メイリオ" panose="020B0604030504040204" pitchFamily="34" charset="-128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1000">
                <a:solidFill>
                  <a:schemeClr val="tx1"/>
                </a:solidFill>
                <a:latin typeface="メイリオ" panose="020B0604030504040204" pitchFamily="34" charset="-128"/>
                <a:ea typeface="メイリオ" panose="020B0604030504040204" pitchFamily="34" charset="-128"/>
                <a:cs typeface="メイリオ" panose="020B0604030504040204" pitchFamily="34" charset="-128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>
              <a:buNone/>
            </a:pPr>
            <a:r>
              <a:rPr lang="ja-JP" altLang="en-US" b="0" kern="0"/>
              <a:t>消した後、新たに追加する必要無し</a:t>
            </a:r>
            <a:endParaRPr lang="en-US" altLang="ja-JP" b="0" kern="0" dirty="0"/>
          </a:p>
        </p:txBody>
      </p:sp>
      <p:cxnSp>
        <p:nvCxnSpPr>
          <p:cNvPr id="8" name="直線矢印コネクタ 7">
            <a:extLst>
              <a:ext uri="{FF2B5EF4-FFF2-40B4-BE49-F238E27FC236}">
                <a16:creationId xmlns:a16="http://schemas.microsoft.com/office/drawing/2014/main" id="{BC9F78DA-5F46-1D30-E945-4D045A4EC70D}"/>
              </a:ext>
            </a:extLst>
          </p:cNvPr>
          <p:cNvCxnSpPr>
            <a:cxnSpLocks/>
            <a:stCxn id="7" idx="1"/>
          </p:cNvCxnSpPr>
          <p:nvPr/>
        </p:nvCxnSpPr>
        <p:spPr bwMode="auto">
          <a:xfrm flipH="1" flipV="1">
            <a:off x="4321329" y="5629366"/>
            <a:ext cx="655547" cy="104500"/>
          </a:xfrm>
          <a:prstGeom prst="straightConnector1">
            <a:avLst/>
          </a:prstGeom>
          <a:solidFill>
            <a:schemeClr val="accent1"/>
          </a:solidFill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</p:spPr>
      </p:cxnSp>
    </p:spTree>
    <p:extLst>
      <p:ext uri="{BB962C8B-B14F-4D97-AF65-F5344CB8AC3E}">
        <p14:creationId xmlns:p14="http://schemas.microsoft.com/office/powerpoint/2010/main" val="1232736350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AAC18EB-B898-457F-86FC-9E47663EA7E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ja-JP" dirty="0"/>
              <a:t>Power automate </a:t>
            </a:r>
            <a:r>
              <a:rPr lang="ja-JP" altLang="en-US" dirty="0"/>
              <a:t>インポート</a:t>
            </a:r>
            <a:endParaRPr kumimoji="1" lang="ja-JP" altLang="en-US" dirty="0"/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75CF34DC-2E40-4A91-BDEF-507643AFE1C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ja-JP" altLang="en-US" dirty="0"/>
              <a:t>保存</a:t>
            </a:r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B62CA3F5-81D5-42CD-960A-CEAAC9BC7F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1349D94-1666-48F0-A452-68F7A8157D63}" type="slidenum">
              <a:rPr kumimoji="1" lang="en-US" altLang="ja-JP" sz="1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34" charset="-128"/>
                <a:ea typeface="メイリオ" panose="020B0604030504040204" pitchFamily="34" charset="-128"/>
                <a:cs typeface="+mn-cs"/>
              </a:rPr>
              <a:t>91</a:t>
            </a:fld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34" charset="-128"/>
              <a:ea typeface="メイリオ" panose="020B060403050404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49305042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図 20" descr="グラフィカル ユーザー インターフェイス, アプリケーション&#10;&#10;自動的に生成された説明">
            <a:extLst>
              <a:ext uri="{FF2B5EF4-FFF2-40B4-BE49-F238E27FC236}">
                <a16:creationId xmlns:a16="http://schemas.microsoft.com/office/drawing/2014/main" id="{F723FE5D-E78A-453A-AD49-7470505C875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101" b="224"/>
          <a:stretch/>
        </p:blipFill>
        <p:spPr>
          <a:xfrm>
            <a:off x="5152413" y="2204865"/>
            <a:ext cx="3790395" cy="2714156"/>
          </a:xfrm>
          <a:prstGeom prst="rect">
            <a:avLst/>
          </a:prstGeom>
        </p:spPr>
      </p:pic>
      <p:pic>
        <p:nvPicPr>
          <p:cNvPr id="17" name="図 16" descr="グラフィカル ユーザー インターフェイス, アプリケーション, Teams&#10;&#10;自動的に生成された説明">
            <a:extLst>
              <a:ext uri="{FF2B5EF4-FFF2-40B4-BE49-F238E27FC236}">
                <a16:creationId xmlns:a16="http://schemas.microsoft.com/office/drawing/2014/main" id="{8EFF4CE3-AAF9-47B2-AE40-FE62479B229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13" y="2060848"/>
            <a:ext cx="4791859" cy="3138853"/>
          </a:xfrm>
          <a:prstGeom prst="rect">
            <a:avLst/>
          </a:prstGeom>
        </p:spPr>
      </p:pic>
      <p:sp>
        <p:nvSpPr>
          <p:cNvPr id="2" name="タイトル 1">
            <a:extLst>
              <a:ext uri="{FF2B5EF4-FFF2-40B4-BE49-F238E27FC236}">
                <a16:creationId xmlns:a16="http://schemas.microsoft.com/office/drawing/2014/main" id="{9F197A36-F0F2-4C61-B897-38D0CAE30F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Power automate </a:t>
            </a:r>
            <a:r>
              <a:rPr lang="ja-JP" altLang="ja-JP" dirty="0"/>
              <a:t>インポート </a:t>
            </a:r>
            <a:r>
              <a:rPr lang="en-US" altLang="ja-JP" dirty="0"/>
              <a:t>– </a:t>
            </a:r>
            <a:r>
              <a:rPr lang="ja-JP" altLang="en-US" dirty="0"/>
              <a:t>保存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112CB27C-BAB1-4C07-9523-47802992280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ja-JP" altLang="en-US" dirty="0"/>
              <a:t>①</a:t>
            </a:r>
            <a:r>
              <a:rPr lang="en-US" altLang="ja-JP" dirty="0"/>
              <a:t>[</a:t>
            </a:r>
            <a:r>
              <a:rPr lang="ja-JP" altLang="en-US" dirty="0"/>
              <a:t>保存</a:t>
            </a:r>
            <a:r>
              <a:rPr lang="en-US" altLang="ja-JP" dirty="0"/>
              <a:t>]</a:t>
            </a:r>
            <a:r>
              <a:rPr lang="ja-JP" altLang="en-US" dirty="0"/>
              <a:t>をクリックします。</a:t>
            </a:r>
          </a:p>
          <a:p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7329CB49-1A3F-44DC-98C2-6F49910061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4810BE5-3EAD-41A9-A076-6DBDCC41897E}" type="slidenum">
              <a:rPr kumimoji="1" lang="en-US" altLang="ja-JP" sz="1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34" charset="-128"/>
                <a:ea typeface="メイリオ" panose="020B0604030504040204" pitchFamily="34" charset="-128"/>
                <a:cs typeface="+mn-cs"/>
              </a:rPr>
              <a:t>92</a:t>
            </a:fld>
            <a:endParaRPr kumimoji="1" lang="en-US" altLang="ja-JP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34" charset="-128"/>
              <a:ea typeface="メイリオ" panose="020B0604030504040204" pitchFamily="34" charset="-128"/>
              <a:cs typeface="+mn-cs"/>
            </a:endParaRPr>
          </a:p>
        </p:txBody>
      </p:sp>
      <p:sp>
        <p:nvSpPr>
          <p:cNvPr id="5" name="コンテンツ プレースホルダー 4">
            <a:extLst>
              <a:ext uri="{FF2B5EF4-FFF2-40B4-BE49-F238E27FC236}">
                <a16:creationId xmlns:a16="http://schemas.microsoft.com/office/drawing/2014/main" id="{27109612-2404-4BE3-B3F8-60CEEF1D8F7B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ja-JP" altLang="en-US" dirty="0"/>
              <a:t>②「フローを開始する準備ができました。テストすることをお勧めします」のテキストが表示されたら保存完了です。</a:t>
            </a:r>
            <a:br>
              <a:rPr lang="en-US" altLang="ja-JP" dirty="0"/>
            </a:br>
            <a:r>
              <a:rPr lang="en-US" altLang="ja-JP" dirty="0"/>
              <a:t>[   ]</a:t>
            </a:r>
            <a:r>
              <a:rPr lang="ja-JP" altLang="en-US" dirty="0"/>
              <a:t>をクリックします。</a:t>
            </a:r>
          </a:p>
          <a:p>
            <a:endParaRPr lang="ja-JP" altLang="en-US" dirty="0"/>
          </a:p>
        </p:txBody>
      </p:sp>
      <p:pic>
        <p:nvPicPr>
          <p:cNvPr id="11" name="図 10">
            <a:extLst>
              <a:ext uri="{FF2B5EF4-FFF2-40B4-BE49-F238E27FC236}">
                <a16:creationId xmlns:a16="http://schemas.microsoft.com/office/drawing/2014/main" id="{5478C76A-9B70-4BD8-9E45-6028916F1C2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04398" y="1508304"/>
            <a:ext cx="146270" cy="146270"/>
          </a:xfrm>
          <a:prstGeom prst="rect">
            <a:avLst/>
          </a:prstGeom>
        </p:spPr>
      </p:pic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20AEF263-3B46-4A55-8BFB-3552B65E33AB}"/>
              </a:ext>
            </a:extLst>
          </p:cNvPr>
          <p:cNvSpPr/>
          <p:nvPr/>
        </p:nvSpPr>
        <p:spPr bwMode="auto">
          <a:xfrm>
            <a:off x="4027022" y="2204864"/>
            <a:ext cx="256946" cy="96162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C7818B77-678B-4060-B545-9416EEF7415F}"/>
              </a:ext>
            </a:extLst>
          </p:cNvPr>
          <p:cNvSpPr/>
          <p:nvPr/>
        </p:nvSpPr>
        <p:spPr bwMode="auto">
          <a:xfrm>
            <a:off x="5205521" y="2598871"/>
            <a:ext cx="1511877" cy="150239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D3237541-CC39-46C8-9A26-633750B8F935}"/>
              </a:ext>
            </a:extLst>
          </p:cNvPr>
          <p:cNvSpPr/>
          <p:nvPr/>
        </p:nvSpPr>
        <p:spPr bwMode="auto">
          <a:xfrm>
            <a:off x="5205521" y="2431007"/>
            <a:ext cx="245147" cy="148702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744270793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図 12" descr="グラフィカル ユーザー インターフェイス, テキスト, アプリケーション, メール&#10;&#10;自動的に生成された説明">
            <a:extLst>
              <a:ext uri="{FF2B5EF4-FFF2-40B4-BE49-F238E27FC236}">
                <a16:creationId xmlns:a16="http://schemas.microsoft.com/office/drawing/2014/main" id="{2623FB18-5BAF-4BAA-88F0-4F91734F69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6174" y="2499644"/>
            <a:ext cx="4434849" cy="3521644"/>
          </a:xfrm>
          <a:prstGeom prst="rect">
            <a:avLst/>
          </a:prstGeom>
        </p:spPr>
      </p:pic>
      <p:sp>
        <p:nvSpPr>
          <p:cNvPr id="2" name="タイトル 1">
            <a:extLst>
              <a:ext uri="{FF2B5EF4-FFF2-40B4-BE49-F238E27FC236}">
                <a16:creationId xmlns:a16="http://schemas.microsoft.com/office/drawing/2014/main" id="{705484EB-01B4-4FA1-9035-F721537604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Power automate </a:t>
            </a:r>
            <a:r>
              <a:rPr lang="ja-JP" altLang="ja-JP" dirty="0"/>
              <a:t>インポート </a:t>
            </a:r>
            <a:r>
              <a:rPr lang="en-US" altLang="ja-JP" dirty="0"/>
              <a:t>– </a:t>
            </a:r>
            <a:r>
              <a:rPr lang="ja-JP" altLang="en-US" dirty="0"/>
              <a:t>保存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404DFBDC-394B-4282-AB39-30B9EABA2E6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ja-JP" altLang="en-US" dirty="0"/>
              <a:t>③表記が</a:t>
            </a:r>
            <a:r>
              <a:rPr lang="en-US" altLang="ja-JP" dirty="0"/>
              <a:t>[</a:t>
            </a:r>
            <a:r>
              <a:rPr lang="ja-JP" altLang="en-US" dirty="0"/>
              <a:t>オフにする</a:t>
            </a:r>
            <a:r>
              <a:rPr lang="en-US" altLang="ja-JP" dirty="0"/>
              <a:t>]</a:t>
            </a:r>
            <a:r>
              <a:rPr lang="ja-JP" altLang="en-US" dirty="0"/>
              <a:t>ではなく</a:t>
            </a:r>
            <a:r>
              <a:rPr lang="en-US" altLang="ja-JP" dirty="0"/>
              <a:t>[</a:t>
            </a:r>
            <a:r>
              <a:rPr lang="ja-JP" altLang="en-US" dirty="0"/>
              <a:t>オンにする</a:t>
            </a:r>
            <a:r>
              <a:rPr lang="en-US" altLang="ja-JP" dirty="0"/>
              <a:t>]</a:t>
            </a:r>
            <a:r>
              <a:rPr lang="ja-JP" altLang="en-US" dirty="0"/>
              <a:t>の場合、</a:t>
            </a:r>
            <a:r>
              <a:rPr lang="en-US" altLang="ja-JP" dirty="0"/>
              <a:t>[</a:t>
            </a:r>
            <a:r>
              <a:rPr lang="ja-JP" altLang="en-US" dirty="0"/>
              <a:t>オンにする</a:t>
            </a:r>
            <a:r>
              <a:rPr lang="en-US" altLang="ja-JP" dirty="0"/>
              <a:t>]</a:t>
            </a:r>
            <a:r>
              <a:rPr lang="ja-JP" altLang="en-US" dirty="0"/>
              <a:t>をクリックします。</a:t>
            </a:r>
          </a:p>
          <a:p>
            <a:pPr marL="0" indent="0">
              <a:buNone/>
            </a:pPr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48651D40-1AAC-423F-861D-F0228BDCB0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4810BE5-3EAD-41A9-A076-6DBDCC41897E}" type="slidenum">
              <a:rPr kumimoji="1" lang="en-US" altLang="ja-JP" sz="1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34" charset="-128"/>
                <a:ea typeface="メイリオ" panose="020B0604030504040204" pitchFamily="34" charset="-128"/>
                <a:cs typeface="+mn-cs"/>
              </a:rPr>
              <a:t>93</a:t>
            </a:fld>
            <a:endParaRPr kumimoji="1" lang="en-US" altLang="ja-JP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34" charset="-128"/>
              <a:ea typeface="メイリオ" panose="020B0604030504040204" pitchFamily="34" charset="-128"/>
              <a:cs typeface="+mn-cs"/>
            </a:endParaRPr>
          </a:p>
        </p:txBody>
      </p:sp>
      <p:sp>
        <p:nvSpPr>
          <p:cNvPr id="5" name="コンテンツ プレースホルダー 4">
            <a:extLst>
              <a:ext uri="{FF2B5EF4-FFF2-40B4-BE49-F238E27FC236}">
                <a16:creationId xmlns:a16="http://schemas.microsoft.com/office/drawing/2014/main" id="{90E554ED-1876-4F4B-A440-DC31175E5D7A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ja-JP" altLang="en-US" dirty="0"/>
              <a:t>④</a:t>
            </a:r>
            <a:r>
              <a:rPr lang="en-US" altLang="ja-JP"/>
              <a:t>[</a:t>
            </a:r>
            <a:r>
              <a:rPr lang="ja-JP" altLang="en-US" dirty="0"/>
              <a:t>オフにする</a:t>
            </a:r>
            <a:r>
              <a:rPr lang="en-US" altLang="ja-JP" dirty="0"/>
              <a:t>]</a:t>
            </a:r>
            <a:r>
              <a:rPr lang="ja-JP" altLang="en-US" dirty="0"/>
              <a:t>と表示されたら、もしくは</a:t>
            </a:r>
            <a:r>
              <a:rPr lang="en-US" altLang="ja-JP" dirty="0"/>
              <a:t>[</a:t>
            </a:r>
            <a:r>
              <a:rPr lang="ja-JP" altLang="en-US" dirty="0"/>
              <a:t>オフにする</a:t>
            </a:r>
            <a:r>
              <a:rPr lang="en-US" altLang="ja-JP" dirty="0"/>
              <a:t>]</a:t>
            </a:r>
            <a:r>
              <a:rPr lang="ja-JP" altLang="en-US" dirty="0"/>
              <a:t>と表記されていれば、展開完了です。</a:t>
            </a:r>
          </a:p>
        </p:txBody>
      </p:sp>
      <p:pic>
        <p:nvPicPr>
          <p:cNvPr id="11" name="図プレースホルダー 11">
            <a:extLst>
              <a:ext uri="{FF2B5EF4-FFF2-40B4-BE49-F238E27FC236}">
                <a16:creationId xmlns:a16="http://schemas.microsoft.com/office/drawing/2014/main" id="{58F3EBF4-3E89-4337-911B-21468C41498A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3"/>
          <a:srcRect t="29" r="2869" b="-43765"/>
          <a:stretch/>
        </p:blipFill>
        <p:spPr>
          <a:xfrm>
            <a:off x="177800" y="2636838"/>
            <a:ext cx="4178300" cy="3313112"/>
          </a:xfrm>
          <a:prstGeom prst="rect">
            <a:avLst/>
          </a:prstGeom>
        </p:spPr>
      </p:pic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87D89326-86B5-4403-AB12-243AAECE5889}"/>
              </a:ext>
            </a:extLst>
          </p:cNvPr>
          <p:cNvSpPr/>
          <p:nvPr/>
        </p:nvSpPr>
        <p:spPr bwMode="auto">
          <a:xfrm>
            <a:off x="3418711" y="2808114"/>
            <a:ext cx="346466" cy="150240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4FB57B4E-9D23-4F05-ADE7-25DD7900CAFF}"/>
              </a:ext>
            </a:extLst>
          </p:cNvPr>
          <p:cNvSpPr/>
          <p:nvPr/>
        </p:nvSpPr>
        <p:spPr bwMode="auto">
          <a:xfrm>
            <a:off x="8100392" y="2737476"/>
            <a:ext cx="358587" cy="141275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8E5C3674-2DC6-274D-35AE-BFFD8D8BDE21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 bwMode="auto">
          <a:xfrm>
            <a:off x="4788026" y="3717032"/>
            <a:ext cx="720078" cy="144016"/>
          </a:xfrm>
          <a:prstGeom prst="rect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D5CF24A5-D678-BF82-E9E8-19CFEDA17F7E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 bwMode="auto">
          <a:xfrm>
            <a:off x="3231905" y="4446893"/>
            <a:ext cx="346466" cy="150240"/>
          </a:xfrm>
          <a:prstGeom prst="rect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041833630"/>
      </p:ext>
    </p:extLst>
  </p:cSld>
  <p:clrMapOvr>
    <a:masterClrMapping/>
  </p:clrMapOvr>
</p:sld>
</file>

<file path=ppt/theme/theme1.xml><?xml version="1.0" encoding="utf-8"?>
<a:theme xmlns:a="http://schemas.openxmlformats.org/drawingml/2006/main" name="1_標準デザイン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標準デザイン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ja-JP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ＭＳ Ｐゴシック" panose="020B0600070205080204" pitchFamily="50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ja-JP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ＭＳ Ｐゴシック" panose="020B0600070205080204" pitchFamily="50" charset="-128"/>
          </a:defRPr>
        </a:defPPr>
      </a:lstStyle>
    </a:lnDef>
    <a:txDef>
      <a:spPr>
        <a:noFill/>
      </a:spPr>
      <a:bodyPr wrap="none" rtlCol="0">
        <a:spAutoFit/>
      </a:bodyPr>
      <a:lstStyle>
        <a:defPPr>
          <a:defRPr sz="2400" b="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メイリオ" panose="020B0604030504040204" pitchFamily="50" charset="-128"/>
            <a:ea typeface="メイリオ" panose="020B0604030504040204" pitchFamily="50" charset="-128"/>
            <a:cs typeface="メイリオ" panose="020B0604030504040204" pitchFamily="50" charset="-128"/>
          </a:defRPr>
        </a:defPPr>
      </a:lstStyle>
    </a:txDef>
  </a:objectDefaults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標準デザイン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標準デザイン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ja-JP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ＭＳ Ｐゴシック" panose="020B0600070205080204" pitchFamily="50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ja-JP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ＭＳ Ｐゴシック" panose="020B0600070205080204" pitchFamily="50" charset="-128"/>
          </a:defRPr>
        </a:defPPr>
      </a:lstStyle>
    </a:lnDef>
    <a:txDef>
      <a:spPr>
        <a:noFill/>
      </a:spPr>
      <a:bodyPr wrap="none" rtlCol="0">
        <a:spAutoFit/>
      </a:bodyPr>
      <a:lstStyle>
        <a:defPPr>
          <a:defRPr sz="2400" b="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メイリオ" panose="020B0604030504040204" pitchFamily="50" charset="-128"/>
            <a:ea typeface="メイリオ" panose="020B0604030504040204" pitchFamily="50" charset="-128"/>
            <a:cs typeface="メイリオ" panose="020B0604030504040204" pitchFamily="50" charset="-128"/>
          </a:defRPr>
        </a:defPPr>
      </a:lstStyle>
    </a:txDef>
  </a:objectDefaults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6f007fa3-814e-4060-b571-8cd12fd0faab" xsi:nil="true"/>
    <lcf76f155ced4ddcb4097134ff3c332f xmlns="2720c0f6-da37-47ae-81ed-7ab013f57e2e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ドキュメント" ma:contentTypeID="0x01010036C74C91C7BF2B46B3734952A34D83AD" ma:contentTypeVersion="14" ma:contentTypeDescription="新しいドキュメントを作成します。" ma:contentTypeScope="" ma:versionID="2d0291792c84c4115e3082778b32f255">
  <xsd:schema xmlns:xsd="http://www.w3.org/2001/XMLSchema" xmlns:xs="http://www.w3.org/2001/XMLSchema" xmlns:p="http://schemas.microsoft.com/office/2006/metadata/properties" xmlns:ns2="2720c0f6-da37-47ae-81ed-7ab013f57e2e" xmlns:ns3="6f007fa3-814e-4060-b571-8cd12fd0faab" targetNamespace="http://schemas.microsoft.com/office/2006/metadata/properties" ma:root="true" ma:fieldsID="3e08f8bb8603d1af74daf61f4f7beec1" ns2:_="" ns3:_="">
    <xsd:import namespace="2720c0f6-da37-47ae-81ed-7ab013f57e2e"/>
    <xsd:import namespace="6f007fa3-814e-4060-b571-8cd12fd0faa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2:MediaLengthInSecond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720c0f6-da37-47ae-81ed-7ab013f57e2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LengthInSeconds" ma:index="16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0" nillable="true" ma:taxonomy="true" ma:internalName="lcf76f155ced4ddcb4097134ff3c332f" ma:taxonomyFieldName="MediaServiceImageTags" ma:displayName="画像タグ" ma:readOnly="false" ma:fieldId="{5cf76f15-5ced-4ddc-b409-7134ff3c332f}" ma:taxonomyMulti="true" ma:sspId="1fd9eeea-d21b-4cc3-a441-6571d2f439c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007fa3-814e-4060-b571-8cd12fd0faab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共有相手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共有相手の詳細情報" ma:internalName="SharedWithDetails" ma:readOnly="true">
      <xsd:simpleType>
        <xsd:restriction base="dms:Note">
          <xsd:maxLength value="255"/>
        </xsd:restriction>
      </xsd:simpleType>
    </xsd:element>
    <xsd:element name="TaxCatchAll" ma:index="21" nillable="true" ma:displayName="Taxonomy Catch All Column" ma:hidden="true" ma:list="{10395af9-4174-458c-9a2a-2982ebd452fd}" ma:internalName="TaxCatchAll" ma:showField="CatchAllData" ma:web="6f007fa3-814e-4060-b571-8cd12fd0faa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コンテンツ タイプ"/>
        <xsd:element ref="dc:title" minOccurs="0" maxOccurs="1" ma:index="4" ma:displayName="タイトル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4BC8E603-686D-4A29-B463-05C233CE0116}">
  <ds:schemaRefs>
    <ds:schemaRef ds:uri="2720c0f6-da37-47ae-81ed-7ab013f57e2e"/>
    <ds:schemaRef ds:uri="http://schemas.microsoft.com/office/2006/documentManagement/types"/>
    <ds:schemaRef ds:uri="http://purl.org/dc/dcmitype/"/>
    <ds:schemaRef ds:uri="http://schemas.microsoft.com/office/2006/metadata/properties"/>
    <ds:schemaRef ds:uri="http://www.w3.org/XML/1998/namespace"/>
    <ds:schemaRef ds:uri="http://purl.org/dc/terms/"/>
    <ds:schemaRef ds:uri="http://purl.org/dc/elements/1.1/"/>
    <ds:schemaRef ds:uri="http://schemas.microsoft.com/office/infopath/2007/PartnerControls"/>
    <ds:schemaRef ds:uri="http://schemas.openxmlformats.org/package/2006/metadata/core-properties"/>
    <ds:schemaRef ds:uri="6f007fa3-814e-4060-b571-8cd12fd0faab"/>
  </ds:schemaRefs>
</ds:datastoreItem>
</file>

<file path=customXml/itemProps2.xml><?xml version="1.0" encoding="utf-8"?>
<ds:datastoreItem xmlns:ds="http://schemas.openxmlformats.org/officeDocument/2006/customXml" ds:itemID="{BC4DBF11-2A7C-41DE-B9F6-04CA7794BF5F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AC4BFB2-9698-4D4E-9D0D-911C0314022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720c0f6-da37-47ae-81ed-7ab013f57e2e"/>
    <ds:schemaRef ds:uri="6f007fa3-814e-4060-b571-8cd12fd0faa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20302</TotalTime>
  <Words>3802</Words>
  <Application>Microsoft Macintosh PowerPoint</Application>
  <PresentationFormat>画面に合わせる (4:3)</PresentationFormat>
  <Paragraphs>391</Paragraphs>
  <Slides>93</Slides>
  <Notes>2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2</vt:i4>
      </vt:variant>
      <vt:variant>
        <vt:lpstr>スライド タイトル</vt:lpstr>
      </vt:variant>
      <vt:variant>
        <vt:i4>93</vt:i4>
      </vt:variant>
    </vt:vector>
  </HeadingPairs>
  <TitlesOfParts>
    <vt:vector size="99" baseType="lpstr">
      <vt:lpstr>HGｺﾞｼｯｸM</vt:lpstr>
      <vt:lpstr>メイリオ</vt:lpstr>
      <vt:lpstr>Arial</vt:lpstr>
      <vt:lpstr>Tahoma</vt:lpstr>
      <vt:lpstr>1_標準デザイン</vt:lpstr>
      <vt:lpstr>3_標準デザイン</vt:lpstr>
      <vt:lpstr>休暇申請システム 展開手順書</vt:lpstr>
      <vt:lpstr>目次</vt:lpstr>
      <vt:lpstr>序論</vt:lpstr>
      <vt:lpstr>序論</vt:lpstr>
      <vt:lpstr>フロー概要</vt:lpstr>
      <vt:lpstr>フロー概要</vt:lpstr>
      <vt:lpstr>展開手順</vt:lpstr>
      <vt:lpstr>展開手順 – 目次</vt:lpstr>
      <vt:lpstr>SharePoint List作成</vt:lpstr>
      <vt:lpstr>SharePoint List作成 – 説明</vt:lpstr>
      <vt:lpstr>SharePoint List作成 – 説明</vt:lpstr>
      <vt:lpstr>SharePoint List作成 – 説明</vt:lpstr>
      <vt:lpstr>SharePoint List作成 – 説明</vt:lpstr>
      <vt:lpstr>SharePoint List作成</vt:lpstr>
      <vt:lpstr>SharePoint List作成 – List作成</vt:lpstr>
      <vt:lpstr>SharePoint List作成 – List作成</vt:lpstr>
      <vt:lpstr>SharePoint List作成 – List作成</vt:lpstr>
      <vt:lpstr>SharePoint List作成 – List作成</vt:lpstr>
      <vt:lpstr>SharePoint List作成 – List作成</vt:lpstr>
      <vt:lpstr>SharePoint List作成</vt:lpstr>
      <vt:lpstr>SharePoint List作成 – 列作成</vt:lpstr>
      <vt:lpstr>SharePoint List作成 – 列作成</vt:lpstr>
      <vt:lpstr>SharePoint List作成 – 列更新</vt:lpstr>
      <vt:lpstr>SharePoint List作成 – 列更新</vt:lpstr>
      <vt:lpstr>SharePoint List作成</vt:lpstr>
      <vt:lpstr>SharePoint List作成 - List作成(繰り返し)</vt:lpstr>
      <vt:lpstr>SharePoint List作成 - List作成(繰り返し)</vt:lpstr>
      <vt:lpstr>SharePoint List作成</vt:lpstr>
      <vt:lpstr>SharePoint List作成 -アイテム追加</vt:lpstr>
      <vt:lpstr>SharePoint List作成 - アイテム追加</vt:lpstr>
      <vt:lpstr>Forms作成</vt:lpstr>
      <vt:lpstr>Forms作成</vt:lpstr>
      <vt:lpstr>Forms作成</vt:lpstr>
      <vt:lpstr>Power automate インポート</vt:lpstr>
      <vt:lpstr>Power automate インポート</vt:lpstr>
      <vt:lpstr>Power automate インポート</vt:lpstr>
      <vt:lpstr>Power automate インポート</vt:lpstr>
      <vt:lpstr>Power automate インポート</vt:lpstr>
      <vt:lpstr>Power automate インポート</vt:lpstr>
      <vt:lpstr>Power automate インポート</vt:lpstr>
      <vt:lpstr>Power automate インポート</vt:lpstr>
      <vt:lpstr>Power automate インポート</vt:lpstr>
      <vt:lpstr>Power automate インポート</vt:lpstr>
      <vt:lpstr>Power automate インポート - インポート失敗</vt:lpstr>
      <vt:lpstr>Power automate インポート - インポート失敗</vt:lpstr>
      <vt:lpstr>Power automate インポート - インポート失敗</vt:lpstr>
      <vt:lpstr>Power automate インポート</vt:lpstr>
      <vt:lpstr>Power automate インポート – 修正-説明(修正する際に)</vt:lpstr>
      <vt:lpstr>Power automate インポート – 修正-説明(修正する際に)②</vt:lpstr>
      <vt:lpstr>Power automate インポート – 修正(新しい応答が送信されるとき)</vt:lpstr>
      <vt:lpstr>Power automate インポート – 修正(応答の詳細を取得する)</vt:lpstr>
      <vt:lpstr>Power automate インポート – 修正(複数の項目を取得-教員用休暇申請（教員データ管理用))</vt:lpstr>
      <vt:lpstr>Power automate インポート – 修正(項目の取得-教員用休暇申請（教員データ管理用))</vt:lpstr>
      <vt:lpstr>Power automate インポート – 修正(複数の項目を取得5-担当者一覧（庶務係))</vt:lpstr>
      <vt:lpstr>Power automate インポート – 修正(複数の項目を取得6-担当者一覧（庶務係))</vt:lpstr>
      <vt:lpstr>Power automate インポート – 修正(項目の取得5-教員用休暇申請(教員データ管理用))</vt:lpstr>
      <vt:lpstr>Power automate インポート – 修正(複数の項目を取得2-教員用休暇申請（Export用))</vt:lpstr>
      <vt:lpstr>Power automate インポート – 修正(イベントのカレンダー０ビューの取得(V3))</vt:lpstr>
      <vt:lpstr>Power automate インポート – 修正(休暇申請　申請情報　登録)</vt:lpstr>
      <vt:lpstr>Power automate インポート – 修正(休暇申請　申請情報　登録)</vt:lpstr>
      <vt:lpstr>Power automate インポート – 修正(申請者情報　取得-教員用休暇申請(教員データ管理用))</vt:lpstr>
      <vt:lpstr>Power automate インポート – 修正(申請者情報　詳細取得-教員用休暇申請(教員データ管理用))</vt:lpstr>
      <vt:lpstr>Power automate インポート – 修正(休暇申請　詳細情報　更新【年次有給休暇申請上限】)</vt:lpstr>
      <vt:lpstr>Power automate インポート – 修正(複数の項目の取得3-担当者一覧)</vt:lpstr>
      <vt:lpstr>Power automate インポート – 修正(項目の取得2)</vt:lpstr>
      <vt:lpstr>Power automate インポート – 修正(項目の更新)</vt:lpstr>
      <vt:lpstr>Power automate インポート – 修正(項目の更新4)</vt:lpstr>
      <vt:lpstr>Power automate インポート – 修正(項目の更新3)</vt:lpstr>
      <vt:lpstr>Power automate インポート – 修正(複数の項目の取得4)</vt:lpstr>
      <vt:lpstr>Power automate インポート – 修正(項目の取得3-担当者一覧)</vt:lpstr>
      <vt:lpstr>Power automate インポート – 修正(申請者情報　取得2)</vt:lpstr>
      <vt:lpstr>Power automate インポート – 修正(申請者情報　詳細取得2)</vt:lpstr>
      <vt:lpstr>Power automate インポート – 修正(項目の更新5)</vt:lpstr>
      <vt:lpstr>Power automate インポート – 修正(項目の更新5)</vt:lpstr>
      <vt:lpstr>Power automate インポート – 修正(申請者情報　更新【病気休暇】)</vt:lpstr>
      <vt:lpstr>PowerPoint プレゼンテーション</vt:lpstr>
      <vt:lpstr>Power automate インポート – 修正(申請者情報　更新【特別休暇】)</vt:lpstr>
      <vt:lpstr>Power automate インポート – 修正(申請者情報　更新【特別休暇】)</vt:lpstr>
      <vt:lpstr>Power automate インポート – 修正(申請者情報　更新【職務従事義務免除】)</vt:lpstr>
      <vt:lpstr>Power automate インポート – 修正(申請者情報　更新【職務従事義務免除】)</vt:lpstr>
      <vt:lpstr>Power automate インポート – 修正(申請者情報　更新【欠勤】)</vt:lpstr>
      <vt:lpstr>Power automate インポート – 修正(申請者情報　更新【欠勤】)</vt:lpstr>
      <vt:lpstr>Power automate インポート – 修正(申請者情報　更新【夏季休暇】)</vt:lpstr>
      <vt:lpstr>Power automate インポート – 修正(申請者情報　更新【特別休暇】)</vt:lpstr>
      <vt:lpstr>Power automate インポート – 修正(教員休暇状況一覧　更新)</vt:lpstr>
      <vt:lpstr>Power automate インポート – 修正(項目の取得4)</vt:lpstr>
      <vt:lpstr>Power automate インポート – 修正(休暇申請　申請情報　更新　【承認】)</vt:lpstr>
      <vt:lpstr>Power automate インポート – 修正(休暇申請　申請情報　更新　【承認】)</vt:lpstr>
      <vt:lpstr>Power automate インポート – 修正(項目の更新2)</vt:lpstr>
      <vt:lpstr>Power automate インポート – 修正(申請者情報　更新【特別休暇】)</vt:lpstr>
      <vt:lpstr>Power automate インポート</vt:lpstr>
      <vt:lpstr>Power automate インポート – 保存</vt:lpstr>
      <vt:lpstr>Power automate インポート – 保存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Yaegashi-18</dc:creator>
  <cp:lastModifiedBy>簑原　海斗(s24g360)</cp:lastModifiedBy>
  <cp:revision>1748</cp:revision>
  <cp:lastPrinted>2016-09-29T05:36:00Z</cp:lastPrinted>
  <dcterms:created xsi:type="dcterms:W3CDTF">2007-04-30T04:21:00Z</dcterms:created>
  <dcterms:modified xsi:type="dcterms:W3CDTF">2024-07-31T08:11:32Z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情報管理区分">
    <vt:lpwstr>管理区分外</vt:lpwstr>
  </property>
  <property fmtid="{D5CDD505-2E9C-101B-9397-08002B2CF9AE}" pid="3" name="文書区分">
    <vt:lpwstr/>
  </property>
  <property fmtid="{D5CDD505-2E9C-101B-9397-08002B2CF9AE}" pid="4" name="情報管理責任者所属">
    <vt:lpwstr/>
  </property>
  <property fmtid="{D5CDD505-2E9C-101B-9397-08002B2CF9AE}" pid="5" name="情報管理責任者役職">
    <vt:lpwstr/>
  </property>
  <property fmtid="{D5CDD505-2E9C-101B-9397-08002B2CF9AE}" pid="6" name="情報管理責任者氏名">
    <vt:lpwstr/>
  </property>
  <property fmtid="{D5CDD505-2E9C-101B-9397-08002B2CF9AE}" pid="7" name="情報管理責任者メールアドレス">
    <vt:lpwstr/>
  </property>
  <property fmtid="{D5CDD505-2E9C-101B-9397-08002B2CF9AE}" pid="8" name="作成年月日">
    <vt:lpwstr>2007/05/01</vt:lpwstr>
  </property>
  <property fmtid="{D5CDD505-2E9C-101B-9397-08002B2CF9AE}" pid="9" name="守秘管理期限">
    <vt:lpwstr>無期限</vt:lpwstr>
  </property>
  <property fmtid="{D5CDD505-2E9C-101B-9397-08002B2CF9AE}" pid="10" name="廃棄期限">
    <vt:lpwstr>2008/04/30</vt:lpwstr>
  </property>
  <property fmtid="{D5CDD505-2E9C-101B-9397-08002B2CF9AE}" pid="11" name="作成者所属">
    <vt:lpwstr/>
  </property>
  <property fmtid="{D5CDD505-2E9C-101B-9397-08002B2CF9AE}" pid="12" name="作成者氏名">
    <vt:lpwstr/>
  </property>
  <property fmtid="{D5CDD505-2E9C-101B-9397-08002B2CF9AE}" pid="13" name="作成者メールアドレス">
    <vt:lpwstr/>
  </property>
  <property fmtid="{D5CDD505-2E9C-101B-9397-08002B2CF9AE}" pid="14" name="文書ID">
    <vt:lpwstr/>
  </property>
  <property fmtid="{D5CDD505-2E9C-101B-9397-08002B2CF9AE}" pid="15" name="配布番号">
    <vt:lpwstr/>
  </property>
  <property fmtid="{D5CDD505-2E9C-101B-9397-08002B2CF9AE}" pid="16" name="配布先">
    <vt:lpwstr/>
  </property>
  <property fmtid="{D5CDD505-2E9C-101B-9397-08002B2CF9AE}" pid="17" name="KSOProductBuildVer">
    <vt:lpwstr>2052-11.1.0.8976</vt:lpwstr>
  </property>
  <property fmtid="{D5CDD505-2E9C-101B-9397-08002B2CF9AE}" pid="18" name="ContentTypeId">
    <vt:lpwstr>0x01010036C74C91C7BF2B46B3734952A34D83AD</vt:lpwstr>
  </property>
</Properties>
</file>