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1" r:id="rId5"/>
  </p:sldMasterIdLst>
  <p:notesMasterIdLst>
    <p:notesMasterId r:id="rId93"/>
  </p:notesMasterIdLst>
  <p:handoutMasterIdLst>
    <p:handoutMasterId r:id="rId94"/>
  </p:handoutMasterIdLst>
  <p:sldIdLst>
    <p:sldId id="692" r:id="rId6"/>
    <p:sldId id="693" r:id="rId7"/>
    <p:sldId id="801" r:id="rId8"/>
    <p:sldId id="802" r:id="rId9"/>
    <p:sldId id="694" r:id="rId10"/>
    <p:sldId id="701" r:id="rId11"/>
    <p:sldId id="697" r:id="rId12"/>
    <p:sldId id="706" r:id="rId13"/>
    <p:sldId id="740" r:id="rId14"/>
    <p:sldId id="790" r:id="rId15"/>
    <p:sldId id="791" r:id="rId16"/>
    <p:sldId id="715" r:id="rId17"/>
    <p:sldId id="736" r:id="rId18"/>
    <p:sldId id="737" r:id="rId19"/>
    <p:sldId id="786" r:id="rId20"/>
    <p:sldId id="799" r:id="rId21"/>
    <p:sldId id="810" r:id="rId22"/>
    <p:sldId id="827" r:id="rId23"/>
    <p:sldId id="828" r:id="rId24"/>
    <p:sldId id="829" r:id="rId25"/>
    <p:sldId id="830" r:id="rId26"/>
    <p:sldId id="789" r:id="rId27"/>
    <p:sldId id="707" r:id="rId28"/>
    <p:sldId id="708" r:id="rId29"/>
    <p:sldId id="709" r:id="rId30"/>
    <p:sldId id="710" r:id="rId31"/>
    <p:sldId id="711" r:id="rId32"/>
    <p:sldId id="739" r:id="rId33"/>
    <p:sldId id="712" r:id="rId34"/>
    <p:sldId id="738" r:id="rId35"/>
    <p:sldId id="713" r:id="rId36"/>
    <p:sldId id="714" r:id="rId37"/>
    <p:sldId id="745" r:id="rId38"/>
    <p:sldId id="741" r:id="rId39"/>
    <p:sldId id="742" r:id="rId40"/>
    <p:sldId id="743" r:id="rId41"/>
    <p:sldId id="744" r:id="rId42"/>
    <p:sldId id="746" r:id="rId43"/>
    <p:sldId id="747" r:id="rId44"/>
    <p:sldId id="748" r:id="rId45"/>
    <p:sldId id="749" r:id="rId46"/>
    <p:sldId id="750" r:id="rId47"/>
    <p:sldId id="751" r:id="rId48"/>
    <p:sldId id="752" r:id="rId49"/>
    <p:sldId id="753" r:id="rId50"/>
    <p:sldId id="754" r:id="rId51"/>
    <p:sldId id="755" r:id="rId52"/>
    <p:sldId id="795" r:id="rId53"/>
    <p:sldId id="794" r:id="rId54"/>
    <p:sldId id="756" r:id="rId55"/>
    <p:sldId id="718" r:id="rId56"/>
    <p:sldId id="796" r:id="rId57"/>
    <p:sldId id="798" r:id="rId58"/>
    <p:sldId id="797" r:id="rId59"/>
    <p:sldId id="716" r:id="rId60"/>
    <p:sldId id="704" r:id="rId61"/>
    <p:sldId id="788" r:id="rId62"/>
    <p:sldId id="717" r:id="rId63"/>
    <p:sldId id="699" r:id="rId64"/>
    <p:sldId id="726" r:id="rId65"/>
    <p:sldId id="727" r:id="rId66"/>
    <p:sldId id="728" r:id="rId67"/>
    <p:sldId id="729" r:id="rId68"/>
    <p:sldId id="730" r:id="rId69"/>
    <p:sldId id="731" r:id="rId70"/>
    <p:sldId id="732" r:id="rId71"/>
    <p:sldId id="733" r:id="rId72"/>
    <p:sldId id="804" r:id="rId73"/>
    <p:sldId id="808" r:id="rId74"/>
    <p:sldId id="809" r:id="rId75"/>
    <p:sldId id="803" r:id="rId76"/>
    <p:sldId id="734" r:id="rId77"/>
    <p:sldId id="806" r:id="rId78"/>
    <p:sldId id="768" r:id="rId79"/>
    <p:sldId id="769" r:id="rId80"/>
    <p:sldId id="770" r:id="rId81"/>
    <p:sldId id="775" r:id="rId82"/>
    <p:sldId id="774" r:id="rId83"/>
    <p:sldId id="777" r:id="rId84"/>
    <p:sldId id="780" r:id="rId85"/>
    <p:sldId id="783" r:id="rId86"/>
    <p:sldId id="784" r:id="rId87"/>
    <p:sldId id="832" r:id="rId88"/>
    <p:sldId id="833" r:id="rId89"/>
    <p:sldId id="800" r:id="rId90"/>
    <p:sldId id="785" r:id="rId91"/>
    <p:sldId id="793" r:id="rId92"/>
  </p:sldIdLst>
  <p:sldSz cx="9144000" cy="6858000" type="screen4x3"/>
  <p:notesSz cx="7104063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290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AB3F"/>
    <a:srgbClr val="FF9933"/>
    <a:srgbClr val="F1FAD0"/>
    <a:srgbClr val="0066FF"/>
    <a:srgbClr val="E7B601"/>
    <a:srgbClr val="0033CC"/>
    <a:srgbClr val="BEF397"/>
    <a:srgbClr val="FEEE8F"/>
    <a:srgbClr val="FF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9BE0E9-095B-4743-90AB-953EE73850B1}" v="107" dt="2024-07-31T03:21:38.8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88369" autoAdjust="0"/>
  </p:normalViewPr>
  <p:slideViewPr>
    <p:cSldViewPr>
      <p:cViewPr varScale="1">
        <p:scale>
          <a:sx n="101" d="100"/>
          <a:sy n="101" d="100"/>
        </p:scale>
        <p:origin x="956" y="48"/>
      </p:cViewPr>
      <p:guideLst>
        <p:guide orient="horz" pos="2112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-1416"/>
    </p:cViewPr>
  </p:sorterViewPr>
  <p:notesViewPr>
    <p:cSldViewPr>
      <p:cViewPr>
        <p:scale>
          <a:sx n="125" d="100"/>
          <a:sy n="125" d="100"/>
        </p:scale>
        <p:origin x="1254" y="-6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5.xml"/><Relationship Id="rId95" Type="http://schemas.openxmlformats.org/officeDocument/2006/relationships/presProps" Target="presProps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handoutMaster" Target="handoutMasters/handoutMaster1.xml"/><Relationship Id="rId9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吉野 佑哉" userId="S::asoc0186@kagawa-u.ac.jp::e952d8db-d200-4c9b-8c1d-fc73cc49a351" providerId="AD" clId="Web-{E11B6983-2CDE-4CC0-AFEC-BDC900DAFBF8}"/>
    <pc:docChg chg="addSld modSld">
      <pc:chgData name="吉野 佑哉" userId="S::asoc0186@kagawa-u.ac.jp::e952d8db-d200-4c9b-8c1d-fc73cc49a351" providerId="AD" clId="Web-{E11B6983-2CDE-4CC0-AFEC-BDC900DAFBF8}" dt="2022-02-02T00:50:39.275" v="4"/>
      <pc:docMkLst>
        <pc:docMk/>
      </pc:docMkLst>
      <pc:sldChg chg="addSp delSp modSp new">
        <pc:chgData name="吉野 佑哉" userId="S::asoc0186@kagawa-u.ac.jp::e952d8db-d200-4c9b-8c1d-fc73cc49a351" providerId="AD" clId="Web-{E11B6983-2CDE-4CC0-AFEC-BDC900DAFBF8}" dt="2022-02-02T00:50:39.275" v="4"/>
        <pc:sldMkLst>
          <pc:docMk/>
          <pc:sldMk cId="118422249" sldId="700"/>
        </pc:sldMkLst>
        <pc:picChg chg="add del mod">
          <ac:chgData name="吉野 佑哉" userId="S::asoc0186@kagawa-u.ac.jp::e952d8db-d200-4c9b-8c1d-fc73cc49a351" providerId="AD" clId="Web-{E11B6983-2CDE-4CC0-AFEC-BDC900DAFBF8}" dt="2022-02-02T00:50:39.275" v="4"/>
          <ac:picMkLst>
            <pc:docMk/>
            <pc:sldMk cId="118422249" sldId="700"/>
            <ac:picMk id="4" creationId="{A40A86C8-98E8-40E0-ACF2-BDDA7597A131}"/>
          </ac:picMkLst>
        </pc:picChg>
      </pc:sldChg>
    </pc:docChg>
  </pc:docChgLst>
  <pc:docChgLst>
    <pc:chgData name="吉野 佑哉" userId="S::asoc0186@kagawa-u.ac.jp::e952d8db-d200-4c9b-8c1d-fc73cc49a351" providerId="AD" clId="Web-{AAFC6CE8-5C38-4FAD-9241-45F5CE05763D}"/>
    <pc:docChg chg="modSld">
      <pc:chgData name="吉野 佑哉" userId="S::asoc0186@kagawa-u.ac.jp::e952d8db-d200-4c9b-8c1d-fc73cc49a351" providerId="AD" clId="Web-{AAFC6CE8-5C38-4FAD-9241-45F5CE05763D}" dt="2022-02-04T00:29:57.413" v="1"/>
      <pc:docMkLst>
        <pc:docMk/>
      </pc:docMkLst>
      <pc:sldChg chg="addSp delSp">
        <pc:chgData name="吉野 佑哉" userId="S::asoc0186@kagawa-u.ac.jp::e952d8db-d200-4c9b-8c1d-fc73cc49a351" providerId="AD" clId="Web-{AAFC6CE8-5C38-4FAD-9241-45F5CE05763D}" dt="2022-02-04T00:29:57.413" v="1"/>
        <pc:sldMkLst>
          <pc:docMk/>
          <pc:sldMk cId="2473874407" sldId="701"/>
        </pc:sldMkLst>
        <pc:spChg chg="add del">
          <ac:chgData name="吉野 佑哉" userId="S::asoc0186@kagawa-u.ac.jp::e952d8db-d200-4c9b-8c1d-fc73cc49a351" providerId="AD" clId="Web-{AAFC6CE8-5C38-4FAD-9241-45F5CE05763D}" dt="2022-02-04T00:29:57.413" v="1"/>
          <ac:spMkLst>
            <pc:docMk/>
            <pc:sldMk cId="2473874407" sldId="701"/>
            <ac:spMk id="10" creationId="{CB8EC39D-3A76-46AF-B082-61BA72B53AAD}"/>
          </ac:spMkLst>
        </pc:spChg>
      </pc:sldChg>
    </pc:docChg>
  </pc:docChgLst>
  <pc:docChgLst>
    <pc:chgData name="前田 悠作" userId="5e930f2ddbb00a9a" providerId="LiveId" clId="{FC9BE0E9-095B-4743-90AB-953EE73850B1}"/>
    <pc:docChg chg="custSel modSld">
      <pc:chgData name="前田 悠作" userId="5e930f2ddbb00a9a" providerId="LiveId" clId="{FC9BE0E9-095B-4743-90AB-953EE73850B1}" dt="2024-07-31T03:21:52.803" v="15" actId="21"/>
      <pc:docMkLst>
        <pc:docMk/>
      </pc:docMkLst>
      <pc:sldChg chg="addSp delSp modSp mod">
        <pc:chgData name="前田 悠作" userId="5e930f2ddbb00a9a" providerId="LiveId" clId="{FC9BE0E9-095B-4743-90AB-953EE73850B1}" dt="2024-07-31T03:21:52.803" v="15" actId="21"/>
        <pc:sldMkLst>
          <pc:docMk/>
          <pc:sldMk cId="2263302393" sldId="799"/>
        </pc:sldMkLst>
        <pc:spChg chg="add del mod">
          <ac:chgData name="前田 悠作" userId="5e930f2ddbb00a9a" providerId="LiveId" clId="{FC9BE0E9-095B-4743-90AB-953EE73850B1}" dt="2024-07-31T03:21:36.321" v="10" actId="21"/>
          <ac:spMkLst>
            <pc:docMk/>
            <pc:sldMk cId="2263302393" sldId="799"/>
            <ac:spMk id="9" creationId="{4AE2E1E0-32D0-B086-1F3A-640B72EFDB73}"/>
          </ac:spMkLst>
        </pc:spChg>
        <pc:spChg chg="del">
          <ac:chgData name="前田 悠作" userId="5e930f2ddbb00a9a" providerId="LiveId" clId="{FC9BE0E9-095B-4743-90AB-953EE73850B1}" dt="2024-07-31T03:21:52.803" v="15" actId="21"/>
          <ac:spMkLst>
            <pc:docMk/>
            <pc:sldMk cId="2263302393" sldId="799"/>
            <ac:spMk id="12" creationId="{2BB78DF0-7FCF-4AFE-9BC5-9300095DC390}"/>
          </ac:spMkLst>
        </pc:spChg>
        <pc:spChg chg="add mod">
          <ac:chgData name="前田 悠作" userId="5e930f2ddbb00a9a" providerId="LiveId" clId="{FC9BE0E9-095B-4743-90AB-953EE73850B1}" dt="2024-07-31T03:21:50.221" v="14" actId="14100"/>
          <ac:spMkLst>
            <pc:docMk/>
            <pc:sldMk cId="2263302393" sldId="799"/>
            <ac:spMk id="13" creationId="{1B1D3795-1593-C684-185D-9590B2AA89B3}"/>
          </ac:spMkLst>
        </pc:spChg>
        <pc:picChg chg="add mod">
          <ac:chgData name="前田 悠作" userId="5e930f2ddbb00a9a" providerId="LiveId" clId="{FC9BE0E9-095B-4743-90AB-953EE73850B1}" dt="2024-07-31T03:21:29.951" v="8" actId="1076"/>
          <ac:picMkLst>
            <pc:docMk/>
            <pc:sldMk cId="2263302393" sldId="799"/>
            <ac:picMk id="7" creationId="{846700CF-77D7-E9D9-639F-D0F1BA34D2BD}"/>
          </ac:picMkLst>
        </pc:picChg>
        <pc:picChg chg="del">
          <ac:chgData name="前田 悠作" userId="5e930f2ddbb00a9a" providerId="LiveId" clId="{FC9BE0E9-095B-4743-90AB-953EE73850B1}" dt="2024-07-31T03:21:32.945" v="9" actId="21"/>
          <ac:picMkLst>
            <pc:docMk/>
            <pc:sldMk cId="2263302393" sldId="799"/>
            <ac:picMk id="19" creationId="{72B95481-E10A-4A32-8D92-0533EE4061BE}"/>
          </ac:picMkLst>
        </pc:picChg>
      </pc:sldChg>
    </pc:docChg>
  </pc:docChgLst>
  <pc:docChgLst>
    <pc:chgData name="Asakimori Hiroki (浅木森 浩樹)" userId="78f418ca-8283-48ed-b83e-08fa4a7716d4" providerId="ADAL" clId="{AB9C43D7-4911-4807-96FD-056E54EDF9B8}"/>
    <pc:docChg chg="delSld modSld">
      <pc:chgData name="Asakimori Hiroki (浅木森 浩樹)" userId="78f418ca-8283-48ed-b83e-08fa4a7716d4" providerId="ADAL" clId="{AB9C43D7-4911-4807-96FD-056E54EDF9B8}" dt="2022-01-31T01:58:09.655" v="17" actId="47"/>
      <pc:docMkLst>
        <pc:docMk/>
      </pc:docMkLst>
      <pc:sldChg chg="modSp mod">
        <pc:chgData name="Asakimori Hiroki (浅木森 浩樹)" userId="78f418ca-8283-48ed-b83e-08fa4a7716d4" providerId="ADAL" clId="{AB9C43D7-4911-4807-96FD-056E54EDF9B8}" dt="2022-01-31T01:58:05.600" v="16" actId="6549"/>
        <pc:sldMkLst>
          <pc:docMk/>
          <pc:sldMk cId="2933323888" sldId="692"/>
        </pc:sldMkLst>
        <pc:spChg chg="mod">
          <ac:chgData name="Asakimori Hiroki (浅木森 浩樹)" userId="78f418ca-8283-48ed-b83e-08fa4a7716d4" providerId="ADAL" clId="{AB9C43D7-4911-4807-96FD-056E54EDF9B8}" dt="2022-01-31T01:58:03.032" v="15"/>
          <ac:spMkLst>
            <pc:docMk/>
            <pc:sldMk cId="2933323888" sldId="692"/>
            <ac:spMk id="5" creationId="{B405C592-EE0B-485E-9855-0B03B9663250}"/>
          </ac:spMkLst>
        </pc:spChg>
        <pc:spChg chg="mod">
          <ac:chgData name="Asakimori Hiroki (浅木森 浩樹)" userId="78f418ca-8283-48ed-b83e-08fa4a7716d4" providerId="ADAL" clId="{AB9C43D7-4911-4807-96FD-056E54EDF9B8}" dt="2022-01-31T01:58:05.600" v="16" actId="6549"/>
          <ac:spMkLst>
            <pc:docMk/>
            <pc:sldMk cId="2933323888" sldId="692"/>
            <ac:spMk id="6" creationId="{B242ABBF-3B46-416C-B5E3-F05C406077C9}"/>
          </ac:spMkLst>
        </pc:spChg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2570181178" sldId="693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1544791491" sldId="694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3304821729" sldId="695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2170753837" sldId="696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2482362690" sldId="697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3231074827" sldId="698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4269133163" sldId="699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1608649477" sldId="700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1403213248" sldId="701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2084052670" sldId="702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1366638709" sldId="703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1246401332" sldId="704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4014905794" sldId="705"/>
        </pc:sldMkLst>
      </pc:sldChg>
      <pc:sldChg chg="del">
        <pc:chgData name="Asakimori Hiroki (浅木森 浩樹)" userId="78f418ca-8283-48ed-b83e-08fa4a7716d4" providerId="ADAL" clId="{AB9C43D7-4911-4807-96FD-056E54EDF9B8}" dt="2022-01-31T01:58:09.655" v="17" actId="47"/>
        <pc:sldMkLst>
          <pc:docMk/>
          <pc:sldMk cId="1852301889" sldId="706"/>
        </pc:sldMkLst>
      </pc:sldChg>
    </pc:docChg>
  </pc:docChgLst>
  <pc:docChgLst>
    <pc:chgData name="悠作 前田" userId="5e930f2ddbb00a9a" providerId="LiveId" clId="{FC9BE0E9-095B-4743-90AB-953EE73850B1}"/>
    <pc:docChg chg="undo redo custSel addSld delSld modSld">
      <pc:chgData name="悠作 前田" userId="5e930f2ddbb00a9a" providerId="LiveId" clId="{FC9BE0E9-095B-4743-90AB-953EE73850B1}" dt="2024-07-30T15:03:19.512" v="594" actId="14100"/>
      <pc:docMkLst>
        <pc:docMk/>
      </pc:docMkLst>
      <pc:sldChg chg="modSp mod">
        <pc:chgData name="悠作 前田" userId="5e930f2ddbb00a9a" providerId="LiveId" clId="{FC9BE0E9-095B-4743-90AB-953EE73850B1}" dt="2024-07-28T11:01:32.831" v="26" actId="20577"/>
        <pc:sldMkLst>
          <pc:docMk/>
          <pc:sldMk cId="927410350" sldId="699"/>
        </pc:sldMkLst>
        <pc:spChg chg="mod">
          <ac:chgData name="悠作 前田" userId="5e930f2ddbb00a9a" providerId="LiveId" clId="{FC9BE0E9-095B-4743-90AB-953EE73850B1}" dt="2024-07-28T11:01:32.831" v="26" actId="20577"/>
          <ac:spMkLst>
            <pc:docMk/>
            <pc:sldMk cId="927410350" sldId="699"/>
            <ac:spMk id="3" creationId="{96B597E4-E26F-40FA-9A12-26B14E0F5173}"/>
          </ac:spMkLst>
        </pc:spChg>
      </pc:sldChg>
      <pc:sldChg chg="modSp mod">
        <pc:chgData name="悠作 前田" userId="5e930f2ddbb00a9a" providerId="LiveId" clId="{FC9BE0E9-095B-4743-90AB-953EE73850B1}" dt="2024-07-25T14:11:06.987" v="2"/>
        <pc:sldMkLst>
          <pc:docMk/>
          <pc:sldMk cId="184877632" sldId="704"/>
        </pc:sldMkLst>
        <pc:spChg chg="mod">
          <ac:chgData name="悠作 前田" userId="5e930f2ddbb00a9a" providerId="LiveId" clId="{FC9BE0E9-095B-4743-90AB-953EE73850B1}" dt="2024-07-25T14:11:06.987" v="2"/>
          <ac:spMkLst>
            <pc:docMk/>
            <pc:sldMk cId="184877632" sldId="704"/>
            <ac:spMk id="3" creationId="{5B9382BA-7E8C-4789-9C6C-F8C2CC5C46D6}"/>
          </ac:spMkLst>
        </pc:spChg>
      </pc:sldChg>
      <pc:sldChg chg="modSp mod">
        <pc:chgData name="悠作 前田" userId="5e930f2ddbb00a9a" providerId="LiveId" clId="{FC9BE0E9-095B-4743-90AB-953EE73850B1}" dt="2024-07-27T06:07:46.889" v="19"/>
        <pc:sldMkLst>
          <pc:docMk/>
          <pc:sldMk cId="3594601600" sldId="706"/>
        </pc:sldMkLst>
        <pc:spChg chg="mod">
          <ac:chgData name="悠作 前田" userId="5e930f2ddbb00a9a" providerId="LiveId" clId="{FC9BE0E9-095B-4743-90AB-953EE73850B1}" dt="2024-07-27T06:07:46.889" v="19"/>
          <ac:spMkLst>
            <pc:docMk/>
            <pc:sldMk cId="3594601600" sldId="706"/>
            <ac:spMk id="3" creationId="{5E36A6A7-84E2-4D74-BBAA-C04CEE118A97}"/>
          </ac:spMkLst>
        </pc:spChg>
      </pc:sldChg>
      <pc:sldChg chg="modSp mod">
        <pc:chgData name="悠作 前田" userId="5e930f2ddbb00a9a" providerId="LiveId" clId="{FC9BE0E9-095B-4743-90AB-953EE73850B1}" dt="2024-07-27T06:08:18.338" v="25" actId="20577"/>
        <pc:sldMkLst>
          <pc:docMk/>
          <pc:sldMk cId="747063977" sldId="707"/>
        </pc:sldMkLst>
        <pc:spChg chg="mod">
          <ac:chgData name="悠作 前田" userId="5e930f2ddbb00a9a" providerId="LiveId" clId="{FC9BE0E9-095B-4743-90AB-953EE73850B1}" dt="2024-07-27T06:08:18.338" v="25" actId="20577"/>
          <ac:spMkLst>
            <pc:docMk/>
            <pc:sldMk cId="747063977" sldId="707"/>
            <ac:spMk id="3" creationId="{D53E6478-C880-47C5-99EF-BF94FA10664E}"/>
          </ac:spMkLst>
        </pc:spChg>
      </pc:sldChg>
      <pc:sldChg chg="modSp mod">
        <pc:chgData name="悠作 前田" userId="5e930f2ddbb00a9a" providerId="LiveId" clId="{FC9BE0E9-095B-4743-90AB-953EE73850B1}" dt="2024-07-30T14:55:58.767" v="580"/>
        <pc:sldMkLst>
          <pc:docMk/>
          <pc:sldMk cId="2483604964" sldId="726"/>
        </pc:sldMkLst>
        <pc:spChg chg="mod">
          <ac:chgData name="悠作 前田" userId="5e930f2ddbb00a9a" providerId="LiveId" clId="{FC9BE0E9-095B-4743-90AB-953EE73850B1}" dt="2024-07-30T14:55:58.767" v="580"/>
          <ac:spMkLst>
            <pc:docMk/>
            <pc:sldMk cId="2483604964" sldId="726"/>
            <ac:spMk id="3" creationId="{C8035AE2-7374-4081-BD3F-E6CE1A06754D}"/>
          </ac:spMkLst>
        </pc:spChg>
      </pc:sldChg>
      <pc:sldChg chg="addSp modSp mod">
        <pc:chgData name="悠作 前田" userId="5e930f2ddbb00a9a" providerId="LiveId" clId="{FC9BE0E9-095B-4743-90AB-953EE73850B1}" dt="2024-07-30T14:33:43.418" v="155" actId="14100"/>
        <pc:sldMkLst>
          <pc:docMk/>
          <pc:sldMk cId="1456061" sldId="774"/>
        </pc:sldMkLst>
        <pc:spChg chg="mod">
          <ac:chgData name="悠作 前田" userId="5e930f2ddbb00a9a" providerId="LiveId" clId="{FC9BE0E9-095B-4743-90AB-953EE73850B1}" dt="2024-07-30T14:31:59.309" v="136"/>
          <ac:spMkLst>
            <pc:docMk/>
            <pc:sldMk cId="1456061" sldId="774"/>
            <ac:spMk id="3" creationId="{8A6E0A78-188C-49B5-86CD-A6A484529E5F}"/>
          </ac:spMkLst>
        </pc:spChg>
        <pc:spChg chg="add mod">
          <ac:chgData name="悠作 前田" userId="5e930f2ddbb00a9a" providerId="LiveId" clId="{FC9BE0E9-095B-4743-90AB-953EE73850B1}" dt="2024-07-30T14:33:43.418" v="155" actId="14100"/>
          <ac:spMkLst>
            <pc:docMk/>
            <pc:sldMk cId="1456061" sldId="774"/>
            <ac:spMk id="6" creationId="{593A9F0F-DD29-934D-DF35-829199A20252}"/>
          </ac:spMkLst>
        </pc:spChg>
        <pc:spChg chg="add mod">
          <ac:chgData name="悠作 前田" userId="5e930f2ddbb00a9a" providerId="LiveId" clId="{FC9BE0E9-095B-4743-90AB-953EE73850B1}" dt="2024-07-30T14:33:36.067" v="152" actId="14100"/>
          <ac:spMkLst>
            <pc:docMk/>
            <pc:sldMk cId="1456061" sldId="774"/>
            <ac:spMk id="7" creationId="{0F7A3744-B623-8603-9DDF-F68867401E49}"/>
          </ac:spMkLst>
        </pc:spChg>
        <pc:spChg chg="add mod">
          <ac:chgData name="悠作 前田" userId="5e930f2ddbb00a9a" providerId="LiveId" clId="{FC9BE0E9-095B-4743-90AB-953EE73850B1}" dt="2024-07-30T14:33:39.209" v="153" actId="14100"/>
          <ac:spMkLst>
            <pc:docMk/>
            <pc:sldMk cId="1456061" sldId="774"/>
            <ac:spMk id="8" creationId="{22AF2CD4-9823-7751-2C4E-C7E42C04E8EE}"/>
          </ac:spMkLst>
        </pc:spChg>
      </pc:sldChg>
      <pc:sldChg chg="addSp modSp mod">
        <pc:chgData name="悠作 前田" userId="5e930f2ddbb00a9a" providerId="LiveId" clId="{FC9BE0E9-095B-4743-90AB-953EE73850B1}" dt="2024-07-30T14:31:20.896" v="130" actId="14100"/>
        <pc:sldMkLst>
          <pc:docMk/>
          <pc:sldMk cId="98332532" sldId="775"/>
        </pc:sldMkLst>
        <pc:spChg chg="mod">
          <ac:chgData name="悠作 前田" userId="5e930f2ddbb00a9a" providerId="LiveId" clId="{FC9BE0E9-095B-4743-90AB-953EE73850B1}" dt="2024-07-30T14:31:08.777" v="128"/>
          <ac:spMkLst>
            <pc:docMk/>
            <pc:sldMk cId="98332532" sldId="775"/>
            <ac:spMk id="3" creationId="{6F4E944C-C272-421A-B63F-9ED5DDF52D19}"/>
          </ac:spMkLst>
        </pc:spChg>
        <pc:spChg chg="add mod">
          <ac:chgData name="悠作 前田" userId="5e930f2ddbb00a9a" providerId="LiveId" clId="{FC9BE0E9-095B-4743-90AB-953EE73850B1}" dt="2024-07-30T14:30:25.624" v="31" actId="14100"/>
          <ac:spMkLst>
            <pc:docMk/>
            <pc:sldMk cId="98332532" sldId="775"/>
            <ac:spMk id="6" creationId="{349A32D0-A1B3-DAF0-37F1-F244858DBA38}"/>
          </ac:spMkLst>
        </pc:spChg>
        <pc:spChg chg="add mod">
          <ac:chgData name="悠作 前田" userId="5e930f2ddbb00a9a" providerId="LiveId" clId="{FC9BE0E9-095B-4743-90AB-953EE73850B1}" dt="2024-07-30T14:30:43.141" v="37" actId="14100"/>
          <ac:spMkLst>
            <pc:docMk/>
            <pc:sldMk cId="98332532" sldId="775"/>
            <ac:spMk id="7" creationId="{FCE3532A-F785-8679-448D-52EE79FBB528}"/>
          </ac:spMkLst>
        </pc:spChg>
        <pc:spChg chg="add mod">
          <ac:chgData name="悠作 前田" userId="5e930f2ddbb00a9a" providerId="LiveId" clId="{FC9BE0E9-095B-4743-90AB-953EE73850B1}" dt="2024-07-30T14:31:20.896" v="130" actId="14100"/>
          <ac:spMkLst>
            <pc:docMk/>
            <pc:sldMk cId="98332532" sldId="775"/>
            <ac:spMk id="8" creationId="{82880B4E-83CE-329E-465E-17EE958560BB}"/>
          </ac:spMkLst>
        </pc:spChg>
        <pc:picChg chg="mod">
          <ac:chgData name="悠作 前田" userId="5e930f2ddbb00a9a" providerId="LiveId" clId="{FC9BE0E9-095B-4743-90AB-953EE73850B1}" dt="2024-07-30T14:30:18.973" v="29" actId="1076"/>
          <ac:picMkLst>
            <pc:docMk/>
            <pc:sldMk cId="98332532" sldId="775"/>
            <ac:picMk id="10" creationId="{1AA915D0-0317-4037-8542-C39EDEB3D150}"/>
          </ac:picMkLst>
        </pc:picChg>
      </pc:sldChg>
      <pc:sldChg chg="addSp modSp mod">
        <pc:chgData name="悠作 前田" userId="5e930f2ddbb00a9a" providerId="LiveId" clId="{FC9BE0E9-095B-4743-90AB-953EE73850B1}" dt="2024-07-30T14:33:12.598" v="148" actId="14100"/>
        <pc:sldMkLst>
          <pc:docMk/>
          <pc:sldMk cId="1224236955" sldId="783"/>
        </pc:sldMkLst>
        <pc:spChg chg="mod">
          <ac:chgData name="悠作 前田" userId="5e930f2ddbb00a9a" providerId="LiveId" clId="{FC9BE0E9-095B-4743-90AB-953EE73850B1}" dt="2024-07-30T14:32:10.349" v="137"/>
          <ac:spMkLst>
            <pc:docMk/>
            <pc:sldMk cId="1224236955" sldId="783"/>
            <ac:spMk id="3" creationId="{A36185F1-44D2-4834-B69C-31DEBEF9F637}"/>
          </ac:spMkLst>
        </pc:spChg>
        <pc:spChg chg="add mod">
          <ac:chgData name="悠作 前田" userId="5e930f2ddbb00a9a" providerId="LiveId" clId="{FC9BE0E9-095B-4743-90AB-953EE73850B1}" dt="2024-07-30T14:32:53.994" v="143" actId="14100"/>
          <ac:spMkLst>
            <pc:docMk/>
            <pc:sldMk cId="1224236955" sldId="783"/>
            <ac:spMk id="6" creationId="{E569D7E0-D2C0-649B-731F-354030457802}"/>
          </ac:spMkLst>
        </pc:spChg>
        <pc:spChg chg="add mod">
          <ac:chgData name="悠作 前田" userId="5e930f2ddbb00a9a" providerId="LiveId" clId="{FC9BE0E9-095B-4743-90AB-953EE73850B1}" dt="2024-07-30T14:32:48.263" v="141" actId="14100"/>
          <ac:spMkLst>
            <pc:docMk/>
            <pc:sldMk cId="1224236955" sldId="783"/>
            <ac:spMk id="7" creationId="{4F44D239-9680-F11C-496D-2BF44AFD6C94}"/>
          </ac:spMkLst>
        </pc:spChg>
        <pc:spChg chg="add mod">
          <ac:chgData name="悠作 前田" userId="5e930f2ddbb00a9a" providerId="LiveId" clId="{FC9BE0E9-095B-4743-90AB-953EE73850B1}" dt="2024-07-30T14:33:05.109" v="145" actId="1076"/>
          <ac:spMkLst>
            <pc:docMk/>
            <pc:sldMk cId="1224236955" sldId="783"/>
            <ac:spMk id="8" creationId="{7C335F67-D414-0D26-AB7D-02720F2786F8}"/>
          </ac:spMkLst>
        </pc:spChg>
        <pc:spChg chg="add mod">
          <ac:chgData name="悠作 前田" userId="5e930f2ddbb00a9a" providerId="LiveId" clId="{FC9BE0E9-095B-4743-90AB-953EE73850B1}" dt="2024-07-30T14:33:12.598" v="148" actId="14100"/>
          <ac:spMkLst>
            <pc:docMk/>
            <pc:sldMk cId="1224236955" sldId="783"/>
            <ac:spMk id="9" creationId="{9FDD1864-E938-5743-E43F-65D79295D61A}"/>
          </ac:spMkLst>
        </pc:spChg>
      </pc:sldChg>
      <pc:sldChg chg="addSp delSp modSp mod">
        <pc:chgData name="悠作 前田" userId="5e930f2ddbb00a9a" providerId="LiveId" clId="{FC9BE0E9-095B-4743-90AB-953EE73850B1}" dt="2024-07-30T14:36:48.002" v="278" actId="21"/>
        <pc:sldMkLst>
          <pc:docMk/>
          <pc:sldMk cId="2738259942" sldId="784"/>
        </pc:sldMkLst>
        <pc:spChg chg="del">
          <ac:chgData name="悠作 前田" userId="5e930f2ddbb00a9a" providerId="LiveId" clId="{FC9BE0E9-095B-4743-90AB-953EE73850B1}" dt="2024-07-30T14:36:46.402" v="277" actId="21"/>
          <ac:spMkLst>
            <pc:docMk/>
            <pc:sldMk cId="2738259942" sldId="784"/>
            <ac:spMk id="5" creationId="{E9B6ED16-2B09-4AE7-BBF4-944563CFFDE8}"/>
          </ac:spMkLst>
        </pc:spChg>
        <pc:spChg chg="add mod">
          <ac:chgData name="悠作 前田" userId="5e930f2ddbb00a9a" providerId="LiveId" clId="{FC9BE0E9-095B-4743-90AB-953EE73850B1}" dt="2024-07-30T14:32:22.516" v="139" actId="14100"/>
          <ac:spMkLst>
            <pc:docMk/>
            <pc:sldMk cId="2738259942" sldId="784"/>
            <ac:spMk id="6" creationId="{5B6D6C6A-F537-D7CE-7088-77EA6441CD41}"/>
          </ac:spMkLst>
        </pc:spChg>
        <pc:spChg chg="del">
          <ac:chgData name="悠作 前田" userId="5e930f2ddbb00a9a" providerId="LiveId" clId="{FC9BE0E9-095B-4743-90AB-953EE73850B1}" dt="2024-07-30T14:36:48.002" v="278" actId="21"/>
          <ac:spMkLst>
            <pc:docMk/>
            <pc:sldMk cId="2738259942" sldId="784"/>
            <ac:spMk id="16" creationId="{BC6C7F92-73F8-4C4E-AB99-DA9B645F2B56}"/>
          </ac:spMkLst>
        </pc:spChg>
      </pc:sldChg>
      <pc:sldChg chg="modSp mod">
        <pc:chgData name="悠作 前田" userId="5e930f2ddbb00a9a" providerId="LiveId" clId="{FC9BE0E9-095B-4743-90AB-953EE73850B1}" dt="2024-07-30T14:37:04.361" v="300"/>
        <pc:sldMkLst>
          <pc:docMk/>
          <pc:sldMk cId="3744270793" sldId="785"/>
        </pc:sldMkLst>
        <pc:spChg chg="mod">
          <ac:chgData name="悠作 前田" userId="5e930f2ddbb00a9a" providerId="LiveId" clId="{FC9BE0E9-095B-4743-90AB-953EE73850B1}" dt="2024-07-30T14:37:01.607" v="295"/>
          <ac:spMkLst>
            <pc:docMk/>
            <pc:sldMk cId="3744270793" sldId="785"/>
            <ac:spMk id="3" creationId="{112CB27C-BAB1-4C07-9523-478029922805}"/>
          </ac:spMkLst>
        </pc:spChg>
        <pc:spChg chg="mod">
          <ac:chgData name="悠作 前田" userId="5e930f2ddbb00a9a" providerId="LiveId" clId="{FC9BE0E9-095B-4743-90AB-953EE73850B1}" dt="2024-07-30T14:37:04.361" v="300"/>
          <ac:spMkLst>
            <pc:docMk/>
            <pc:sldMk cId="3744270793" sldId="785"/>
            <ac:spMk id="5" creationId="{27109612-2404-4BE3-B3F8-60CEEF1D8F7B}"/>
          </ac:spMkLst>
        </pc:spChg>
      </pc:sldChg>
      <pc:sldChg chg="modSp mod">
        <pc:chgData name="悠作 前田" userId="5e930f2ddbb00a9a" providerId="LiveId" clId="{FC9BE0E9-095B-4743-90AB-953EE73850B1}" dt="2024-07-30T14:37:11.707" v="310"/>
        <pc:sldMkLst>
          <pc:docMk/>
          <pc:sldMk cId="1041833630" sldId="793"/>
        </pc:sldMkLst>
        <pc:spChg chg="mod">
          <ac:chgData name="悠作 前田" userId="5e930f2ddbb00a9a" providerId="LiveId" clId="{FC9BE0E9-095B-4743-90AB-953EE73850B1}" dt="2024-07-30T14:37:08.729" v="305"/>
          <ac:spMkLst>
            <pc:docMk/>
            <pc:sldMk cId="1041833630" sldId="793"/>
            <ac:spMk id="3" creationId="{404DFBDC-394B-4282-AB39-30B9EABA2E63}"/>
          </ac:spMkLst>
        </pc:spChg>
        <pc:spChg chg="mod">
          <ac:chgData name="悠作 前田" userId="5e930f2ddbb00a9a" providerId="LiveId" clId="{FC9BE0E9-095B-4743-90AB-953EE73850B1}" dt="2024-07-30T14:37:11.707" v="310"/>
          <ac:spMkLst>
            <pc:docMk/>
            <pc:sldMk cId="1041833630" sldId="793"/>
            <ac:spMk id="5" creationId="{90E554ED-1876-4F4B-A440-DC31175E5D7A}"/>
          </ac:spMkLst>
        </pc:spChg>
      </pc:sldChg>
      <pc:sldChg chg="addSp delSp modSp mod">
        <pc:chgData name="悠作 前田" userId="5e930f2ddbb00a9a" providerId="LiveId" clId="{FC9BE0E9-095B-4743-90AB-953EE73850B1}" dt="2024-07-30T15:03:19.512" v="594" actId="14100"/>
        <pc:sldMkLst>
          <pc:docMk/>
          <pc:sldMk cId="2921085909" sldId="797"/>
        </pc:sldMkLst>
        <pc:spChg chg="del">
          <ac:chgData name="悠作 前田" userId="5e930f2ddbb00a9a" providerId="LiveId" clId="{FC9BE0E9-095B-4743-90AB-953EE73850B1}" dt="2024-07-30T15:01:58.750" v="581" actId="21"/>
          <ac:spMkLst>
            <pc:docMk/>
            <pc:sldMk cId="2921085909" sldId="797"/>
            <ac:spMk id="5" creationId="{BF4068E6-9F9A-43FA-BA3A-E694054BEF04}"/>
          </ac:spMkLst>
        </pc:spChg>
        <pc:spChg chg="del">
          <ac:chgData name="悠作 前田" userId="5e930f2ddbb00a9a" providerId="LiveId" clId="{FC9BE0E9-095B-4743-90AB-953EE73850B1}" dt="2024-07-30T15:02:00.349" v="582" actId="21"/>
          <ac:spMkLst>
            <pc:docMk/>
            <pc:sldMk cId="2921085909" sldId="797"/>
            <ac:spMk id="7" creationId="{076697B6-81F8-4FAC-8E23-C401B402F0CE}"/>
          </ac:spMkLst>
        </pc:spChg>
        <pc:spChg chg="mod">
          <ac:chgData name="悠作 前田" userId="5e930f2ddbb00a9a" providerId="LiveId" clId="{FC9BE0E9-095B-4743-90AB-953EE73850B1}" dt="2024-07-30T15:03:19.512" v="594" actId="14100"/>
          <ac:spMkLst>
            <pc:docMk/>
            <pc:sldMk cId="2921085909" sldId="797"/>
            <ac:spMk id="8" creationId="{EC54F3FC-8865-439F-8028-5CB7DB4007C2}"/>
          </ac:spMkLst>
        </pc:spChg>
        <pc:spChg chg="add del mod">
          <ac:chgData name="悠作 前田" userId="5e930f2ddbb00a9a" providerId="LiveId" clId="{FC9BE0E9-095B-4743-90AB-953EE73850B1}" dt="2024-07-30T15:03:05.609" v="587" actId="21"/>
          <ac:spMkLst>
            <pc:docMk/>
            <pc:sldMk cId="2921085909" sldId="797"/>
            <ac:spMk id="12" creationId="{8A38AC6F-09B5-DA89-B064-A0553AB710D8}"/>
          </ac:spMkLst>
        </pc:spChg>
        <pc:picChg chg="add mod ord">
          <ac:chgData name="悠作 前田" userId="5e930f2ddbb00a9a" providerId="LiveId" clId="{FC9BE0E9-095B-4743-90AB-953EE73850B1}" dt="2024-07-30T15:03:14.015" v="592" actId="208"/>
          <ac:picMkLst>
            <pc:docMk/>
            <pc:sldMk cId="2921085909" sldId="797"/>
            <ac:picMk id="9" creationId="{CA8F6ED7-F69E-E39D-635C-4C54F1E6ECCA}"/>
          </ac:picMkLst>
        </pc:picChg>
        <pc:picChg chg="del">
          <ac:chgData name="悠作 前田" userId="5e930f2ddbb00a9a" providerId="LiveId" clId="{FC9BE0E9-095B-4743-90AB-953EE73850B1}" dt="2024-07-30T15:03:02.432" v="586" actId="21"/>
          <ac:picMkLst>
            <pc:docMk/>
            <pc:sldMk cId="2921085909" sldId="797"/>
            <ac:picMk id="10" creationId="{1C07EDFB-D2EB-4257-AA74-E3C02754E611}"/>
          </ac:picMkLst>
        </pc:picChg>
      </pc:sldChg>
      <pc:sldChg chg="addSp delSp modSp mod">
        <pc:chgData name="悠作 前田" userId="5e930f2ddbb00a9a" providerId="LiveId" clId="{FC9BE0E9-095B-4743-90AB-953EE73850B1}" dt="2024-07-30T14:40:39.804" v="336" actId="1076"/>
        <pc:sldMkLst>
          <pc:docMk/>
          <pc:sldMk cId="11261218" sldId="798"/>
        </pc:sldMkLst>
        <pc:spChg chg="del mod">
          <ac:chgData name="悠作 前田" userId="5e930f2ddbb00a9a" providerId="LiveId" clId="{FC9BE0E9-095B-4743-90AB-953EE73850B1}" dt="2024-07-30T14:40:02.989" v="324" actId="21"/>
          <ac:spMkLst>
            <pc:docMk/>
            <pc:sldMk cId="11261218" sldId="798"/>
            <ac:spMk id="7" creationId="{6C117D7F-8EDD-448B-9A4C-4E87A67A1E5C}"/>
          </ac:spMkLst>
        </pc:spChg>
        <pc:spChg chg="mod ord">
          <ac:chgData name="悠作 前田" userId="5e930f2ddbb00a9a" providerId="LiveId" clId="{FC9BE0E9-095B-4743-90AB-953EE73850B1}" dt="2024-07-30T14:40:39.804" v="336" actId="1076"/>
          <ac:spMkLst>
            <pc:docMk/>
            <pc:sldMk cId="11261218" sldId="798"/>
            <ac:spMk id="15" creationId="{26060DD9-09C2-42AE-BCE3-7711FBDF959B}"/>
          </ac:spMkLst>
        </pc:spChg>
        <pc:picChg chg="add mod ord">
          <ac:chgData name="悠作 前田" userId="5e930f2ddbb00a9a" providerId="LiveId" clId="{FC9BE0E9-095B-4743-90AB-953EE73850B1}" dt="2024-07-30T14:40:39.804" v="336" actId="1076"/>
          <ac:picMkLst>
            <pc:docMk/>
            <pc:sldMk cId="11261218" sldId="798"/>
            <ac:picMk id="9" creationId="{C6351174-D9D5-3ED1-8B41-3DBF4C273969}"/>
          </ac:picMkLst>
        </pc:picChg>
        <pc:picChg chg="del">
          <ac:chgData name="悠作 前田" userId="5e930f2ddbb00a9a" providerId="LiveId" clId="{FC9BE0E9-095B-4743-90AB-953EE73850B1}" dt="2024-07-30T14:39:56.535" v="321" actId="21"/>
          <ac:picMkLst>
            <pc:docMk/>
            <pc:sldMk cId="11261218" sldId="798"/>
            <ac:picMk id="12" creationId="{503520B2-F0D5-497D-914D-7F557B9C7325}"/>
          </ac:picMkLst>
        </pc:picChg>
      </pc:sldChg>
      <pc:sldChg chg="add">
        <pc:chgData name="悠作 前田" userId="5e930f2ddbb00a9a" providerId="LiveId" clId="{FC9BE0E9-095B-4743-90AB-953EE73850B1}" dt="2024-07-27T06:08:04.698" v="20"/>
        <pc:sldMkLst>
          <pc:docMk/>
          <pc:sldMk cId="961779843" sldId="810"/>
        </pc:sldMkLst>
      </pc:sldChg>
      <pc:sldChg chg="add">
        <pc:chgData name="悠作 前田" userId="5e930f2ddbb00a9a" providerId="LiveId" clId="{FC9BE0E9-095B-4743-90AB-953EE73850B1}" dt="2024-07-27T06:08:05.138" v="21"/>
        <pc:sldMkLst>
          <pc:docMk/>
          <pc:sldMk cId="924085225" sldId="827"/>
        </pc:sldMkLst>
      </pc:sldChg>
      <pc:sldChg chg="add">
        <pc:chgData name="悠作 前田" userId="5e930f2ddbb00a9a" providerId="LiveId" clId="{FC9BE0E9-095B-4743-90AB-953EE73850B1}" dt="2024-07-27T06:08:05.597" v="22"/>
        <pc:sldMkLst>
          <pc:docMk/>
          <pc:sldMk cId="3261753515" sldId="828"/>
        </pc:sldMkLst>
      </pc:sldChg>
      <pc:sldChg chg="add">
        <pc:chgData name="悠作 前田" userId="5e930f2ddbb00a9a" providerId="LiveId" clId="{FC9BE0E9-095B-4743-90AB-953EE73850B1}" dt="2024-07-27T06:08:06.069" v="23"/>
        <pc:sldMkLst>
          <pc:docMk/>
          <pc:sldMk cId="754731798" sldId="829"/>
        </pc:sldMkLst>
      </pc:sldChg>
      <pc:sldChg chg="add">
        <pc:chgData name="悠作 前田" userId="5e930f2ddbb00a9a" providerId="LiveId" clId="{FC9BE0E9-095B-4743-90AB-953EE73850B1}" dt="2024-07-27T06:08:06.480" v="24"/>
        <pc:sldMkLst>
          <pc:docMk/>
          <pc:sldMk cId="185364890" sldId="830"/>
        </pc:sldMkLst>
      </pc:sldChg>
      <pc:sldChg chg="modSp add mod">
        <pc:chgData name="悠作 前田" userId="5e930f2ddbb00a9a" providerId="LiveId" clId="{FC9BE0E9-095B-4743-90AB-953EE73850B1}" dt="2024-07-30T14:36:57.502" v="290"/>
        <pc:sldMkLst>
          <pc:docMk/>
          <pc:sldMk cId="2433306910" sldId="832"/>
        </pc:sldMkLst>
        <pc:spChg chg="mod">
          <ac:chgData name="悠作 前田" userId="5e930f2ddbb00a9a" providerId="LiveId" clId="{FC9BE0E9-095B-4743-90AB-953EE73850B1}" dt="2024-07-30T14:36:53.816" v="284"/>
          <ac:spMkLst>
            <pc:docMk/>
            <pc:sldMk cId="2433306910" sldId="832"/>
            <ac:spMk id="3" creationId="{7B101C02-E564-408C-9AA7-6278E04BC41C}"/>
          </ac:spMkLst>
        </pc:spChg>
        <pc:spChg chg="mod">
          <ac:chgData name="悠作 前田" userId="5e930f2ddbb00a9a" providerId="LiveId" clId="{FC9BE0E9-095B-4743-90AB-953EE73850B1}" dt="2024-07-30T14:36:57.502" v="290"/>
          <ac:spMkLst>
            <pc:docMk/>
            <pc:sldMk cId="2433306910" sldId="832"/>
            <ac:spMk id="12" creationId="{43DFF71B-04CA-8AF3-13E5-B5A78B14B51B}"/>
          </ac:spMkLst>
        </pc:spChg>
      </pc:sldChg>
      <pc:sldChg chg="addSp delSp modSp add mod">
        <pc:chgData name="悠作 前田" userId="5e930f2ddbb00a9a" providerId="LiveId" clId="{FC9BE0E9-095B-4743-90AB-953EE73850B1}" dt="2024-07-30T14:52:16.901" v="579" actId="14100"/>
        <pc:sldMkLst>
          <pc:docMk/>
          <pc:sldMk cId="25716412" sldId="833"/>
        </pc:sldMkLst>
        <pc:spChg chg="mod">
          <ac:chgData name="悠作 前田" userId="5e930f2ddbb00a9a" providerId="LiveId" clId="{FC9BE0E9-095B-4743-90AB-953EE73850B1}" dt="2024-07-30T14:43:36.261" v="374"/>
          <ac:spMkLst>
            <pc:docMk/>
            <pc:sldMk cId="25716412" sldId="833"/>
            <ac:spMk id="2" creationId="{C64DE878-6AB0-4144-B536-DA17E159BE9A}"/>
          </ac:spMkLst>
        </pc:spChg>
        <pc:spChg chg="mod">
          <ac:chgData name="悠作 前田" userId="5e930f2ddbb00a9a" providerId="LiveId" clId="{FC9BE0E9-095B-4743-90AB-953EE73850B1}" dt="2024-07-30T14:46:29.588" v="572"/>
          <ac:spMkLst>
            <pc:docMk/>
            <pc:sldMk cId="25716412" sldId="833"/>
            <ac:spMk id="3" creationId="{7B101C02-E564-408C-9AA7-6278E04BC41C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4" creationId="{078E4594-51F2-DFE5-4C20-BDA65990B07E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6" creationId="{4321900C-D4AD-3254-2755-23F8E40C5DE7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7" creationId="{1D09CF87-FE12-4AC3-F9C4-52F9C8D78AD7}"/>
          </ac:spMkLst>
        </pc:spChg>
        <pc:spChg chg="del">
          <ac:chgData name="悠作 前田" userId="5e930f2ddbb00a9a" providerId="LiveId" clId="{FC9BE0E9-095B-4743-90AB-953EE73850B1}" dt="2024-07-30T14:46:20.885" v="562" actId="21"/>
          <ac:spMkLst>
            <pc:docMk/>
            <pc:sldMk cId="25716412" sldId="833"/>
            <ac:spMk id="12" creationId="{43DFF71B-04CA-8AF3-13E5-B5A78B14B51B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14" creationId="{338FA618-B358-688A-EEEB-787E8C7D770C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15" creationId="{E2B23E2D-2CA7-D91B-9BCD-B71F251F117A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16" creationId="{BCEA5D7C-EFF8-6168-25F2-5D1E6D906A99}"/>
          </ac:spMkLst>
        </pc:spChg>
        <pc:spChg chg="add mod">
          <ac:chgData name="悠作 前田" userId="5e930f2ddbb00a9a" providerId="LiveId" clId="{FC9BE0E9-095B-4743-90AB-953EE73850B1}" dt="2024-07-30T14:52:09.341" v="576" actId="14100"/>
          <ac:spMkLst>
            <pc:docMk/>
            <pc:sldMk cId="25716412" sldId="833"/>
            <ac:spMk id="17" creationId="{A92CED17-276B-7012-BE0D-4D0DFED2D476}"/>
          </ac:spMkLst>
        </pc:spChg>
        <pc:spChg chg="add mod">
          <ac:chgData name="悠作 前田" userId="5e930f2ddbb00a9a" providerId="LiveId" clId="{FC9BE0E9-095B-4743-90AB-953EE73850B1}" dt="2024-07-30T14:52:16.901" v="579" actId="14100"/>
          <ac:spMkLst>
            <pc:docMk/>
            <pc:sldMk cId="25716412" sldId="833"/>
            <ac:spMk id="18" creationId="{53DA11BF-3754-AEC6-EE97-49F193A87232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20" creationId="{239D7BE4-89AE-C467-D8F3-ECDC902AC7EA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31" creationId="{61AEAFB9-CCDA-41A3-EED2-602665B3B485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32" creationId="{3134E9D6-101C-27DC-AC31-DF642F6FE798}"/>
          </ac:spMkLst>
        </pc:spChg>
        <pc:spChg chg="del">
          <ac:chgData name="悠作 前田" userId="5e930f2ddbb00a9a" providerId="LiveId" clId="{FC9BE0E9-095B-4743-90AB-953EE73850B1}" dt="2024-07-30T14:43:25.148" v="338" actId="478"/>
          <ac:spMkLst>
            <pc:docMk/>
            <pc:sldMk cId="25716412" sldId="833"/>
            <ac:spMk id="33" creationId="{93A7402C-D2F9-F28C-DA6B-41643059D71E}"/>
          </ac:spMkLst>
        </pc:spChg>
        <pc:picChg chg="del">
          <ac:chgData name="悠作 前田" userId="5e930f2ddbb00a9a" providerId="LiveId" clId="{FC9BE0E9-095B-4743-90AB-953EE73850B1}" dt="2024-07-30T14:43:25.148" v="338" actId="478"/>
          <ac:picMkLst>
            <pc:docMk/>
            <pc:sldMk cId="25716412" sldId="833"/>
            <ac:picMk id="8" creationId="{F6D5ABBA-D660-B7C6-1F85-7A9B529F7286}"/>
          </ac:picMkLst>
        </pc:picChg>
        <pc:picChg chg="add mod">
          <ac:chgData name="悠作 前田" userId="5e930f2ddbb00a9a" providerId="LiveId" clId="{FC9BE0E9-095B-4743-90AB-953EE73850B1}" dt="2024-07-30T14:44:29.070" v="378" actId="208"/>
          <ac:picMkLst>
            <pc:docMk/>
            <pc:sldMk cId="25716412" sldId="833"/>
            <ac:picMk id="9" creationId="{885DD403-A033-5379-361C-77DF837AE76F}"/>
          </ac:picMkLst>
        </pc:picChg>
        <pc:picChg chg="del">
          <ac:chgData name="悠作 前田" userId="5e930f2ddbb00a9a" providerId="LiveId" clId="{FC9BE0E9-095B-4743-90AB-953EE73850B1}" dt="2024-07-30T14:43:25.148" v="338" actId="478"/>
          <ac:picMkLst>
            <pc:docMk/>
            <pc:sldMk cId="25716412" sldId="833"/>
            <ac:picMk id="11" creationId="{20979607-2BA5-5790-5B3E-C1B73AF6383A}"/>
          </ac:picMkLst>
        </pc:picChg>
        <pc:picChg chg="add mod">
          <ac:chgData name="悠作 前田" userId="5e930f2ddbb00a9a" providerId="LiveId" clId="{FC9BE0E9-095B-4743-90AB-953EE73850B1}" dt="2024-07-30T14:45:09.892" v="382" actId="1076"/>
          <ac:picMkLst>
            <pc:docMk/>
            <pc:sldMk cId="25716412" sldId="833"/>
            <ac:picMk id="13" creationId="{821A37F9-F273-5EB0-F2E8-8A0CB368F57C}"/>
          </ac:picMkLst>
        </pc:picChg>
        <pc:picChg chg="del">
          <ac:chgData name="悠作 前田" userId="5e930f2ddbb00a9a" providerId="LiveId" clId="{FC9BE0E9-095B-4743-90AB-953EE73850B1}" dt="2024-07-30T14:43:25.148" v="338" actId="478"/>
          <ac:picMkLst>
            <pc:docMk/>
            <pc:sldMk cId="25716412" sldId="833"/>
            <ac:picMk id="22" creationId="{A5E9FFAF-5659-4B6A-7C05-013993C3B173}"/>
          </ac:picMkLst>
        </pc:picChg>
        <pc:picChg chg="del">
          <ac:chgData name="悠作 前田" userId="5e930f2ddbb00a9a" providerId="LiveId" clId="{FC9BE0E9-095B-4743-90AB-953EE73850B1}" dt="2024-07-30T14:43:25.148" v="338" actId="478"/>
          <ac:picMkLst>
            <pc:docMk/>
            <pc:sldMk cId="25716412" sldId="833"/>
            <ac:picMk id="30" creationId="{3C056174-5105-7B7F-FA90-9D10802019AC}"/>
          </ac:picMkLst>
        </pc:picChg>
      </pc:sldChg>
      <pc:sldChg chg="add del">
        <pc:chgData name="悠作 前田" userId="5e930f2ddbb00a9a" providerId="LiveId" clId="{FC9BE0E9-095B-4743-90AB-953EE73850B1}" dt="2024-07-30T14:35:49.117" v="175" actId="2696"/>
        <pc:sldMkLst>
          <pc:docMk/>
          <pc:sldMk cId="438297245" sldId="833"/>
        </pc:sldMkLst>
      </pc:sldChg>
    </pc:docChg>
  </pc:docChgLst>
  <pc:docChgLst>
    <pc:chgData name="前田　悠作(s19t330)" userId="S::s19t330@kagawa-u.ac.jp::337e23ac-207f-4afb-bd27-b970d63526cb" providerId="AD" clId="Web-{CD899869-0DF5-4793-BD6D-09B2F1657257}"/>
    <pc:docChg chg="modSld">
      <pc:chgData name="前田　悠作(s19t330)" userId="S::s19t330@kagawa-u.ac.jp::337e23ac-207f-4afb-bd27-b970d63526cb" providerId="AD" clId="Web-{CD899869-0DF5-4793-BD6D-09B2F1657257}" dt="2022-03-23T13:26:46.406" v="8" actId="20577"/>
      <pc:docMkLst>
        <pc:docMk/>
      </pc:docMkLst>
      <pc:sldChg chg="modSp">
        <pc:chgData name="前田　悠作(s19t330)" userId="S::s19t330@kagawa-u.ac.jp::337e23ac-207f-4afb-bd27-b970d63526cb" providerId="AD" clId="Web-{CD899869-0DF5-4793-BD6D-09B2F1657257}" dt="2022-03-23T13:26:46.406" v="8" actId="20577"/>
        <pc:sldMkLst>
          <pc:docMk/>
          <pc:sldMk cId="3169248025" sldId="716"/>
        </pc:sldMkLst>
        <pc:spChg chg="mod">
          <ac:chgData name="前田　悠作(s19t330)" userId="S::s19t330@kagawa-u.ac.jp::337e23ac-207f-4afb-bd27-b970d63526cb" providerId="AD" clId="Web-{CD899869-0DF5-4793-BD6D-09B2F1657257}" dt="2022-03-23T13:26:46.406" v="8" actId="20577"/>
          <ac:spMkLst>
            <pc:docMk/>
            <pc:sldMk cId="3169248025" sldId="716"/>
            <ac:spMk id="3" creationId="{29176263-7A7F-400A-A9AE-5874E2EB031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91" cy="512367"/>
          </a:xfrm>
          <a:prstGeom prst="rect">
            <a:avLst/>
          </a:prstGeom>
        </p:spPr>
        <p:txBody>
          <a:bodyPr vert="horz" lIns="95498" tIns="47749" rIns="95498" bIns="47749" rtlCol="0"/>
          <a:lstStyle>
            <a:lvl1pPr algn="l" eaLnBrk="1" hangingPunct="1">
              <a:defRPr sz="120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4682" y="1"/>
            <a:ext cx="3077791" cy="512367"/>
          </a:xfrm>
          <a:prstGeom prst="rect">
            <a:avLst/>
          </a:prstGeom>
        </p:spPr>
        <p:txBody>
          <a:bodyPr vert="horz" lIns="95498" tIns="47749" rIns="95498" bIns="47749" rtlCol="0"/>
          <a:lstStyle>
            <a:lvl1pPr algn="r" eaLnBrk="1" hangingPunct="1">
              <a:defRPr sz="120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fld id="{146F1DF5-34EA-40C3-A8BA-F42CFFD0C806}" type="datetimeFigureOut">
              <a:rPr lang="ja-JP" altLang="en-US"/>
              <a:t>2024/7/31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720656"/>
            <a:ext cx="3077791" cy="512367"/>
          </a:xfrm>
          <a:prstGeom prst="rect">
            <a:avLst/>
          </a:prstGeom>
        </p:spPr>
        <p:txBody>
          <a:bodyPr vert="horz" lIns="95498" tIns="47749" rIns="95498" bIns="47749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4682" y="9720656"/>
            <a:ext cx="3077791" cy="512367"/>
          </a:xfrm>
          <a:prstGeom prst="rect">
            <a:avLst/>
          </a:prstGeom>
        </p:spPr>
        <p:txBody>
          <a:bodyPr vert="horz" wrap="square" lIns="95498" tIns="47749" rIns="95498" bIns="47749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F661B3D-B05C-4962-AD58-9C61039EF542}" type="slidenum">
              <a:rPr lang="ja-JP" altLang="en-US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7791" cy="51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t" anchorCtr="0" compatLnSpc="1"/>
          <a:lstStyle>
            <a:lvl1pPr defTabSz="948055" eaLnBrk="1" hangingPunct="1">
              <a:defRPr sz="1200" b="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682" y="1"/>
            <a:ext cx="3077791" cy="51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t" anchorCtr="0" compatLnSpc="1"/>
          <a:lstStyle>
            <a:lvl1pPr algn="r" defTabSz="948055" eaLnBrk="1" hangingPunct="1">
              <a:defRPr sz="1200" b="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69938"/>
            <a:ext cx="5111750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362" y="4861124"/>
            <a:ext cx="5681341" cy="46049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t" anchorCtr="0" compatLnSpc="1"/>
          <a:lstStyle/>
          <a:p>
            <a:pPr lvl="0"/>
            <a:r>
              <a:rPr lang="ja-JP" altLang="en-US" noProof="0" dirty="0"/>
              <a:t>マスタ テキストの書式設定</a:t>
            </a:r>
          </a:p>
          <a:p>
            <a:pPr lvl="1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56"/>
            <a:ext cx="3077791" cy="51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b" anchorCtr="0" compatLnSpc="1"/>
          <a:lstStyle>
            <a:lvl1pPr defTabSz="948055" eaLnBrk="1" hangingPunct="1">
              <a:defRPr sz="1200" b="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1099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6005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90492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65563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982345"/>
            <a:ext cx="7772400" cy="65563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107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3" y="93379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128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展開手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79512" y="908721"/>
            <a:ext cx="4176464" cy="158417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 sz="11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 sz="105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0" name="コンテンツ プレースホルダ 2">
            <a:extLst>
              <a:ext uri="{FF2B5EF4-FFF2-40B4-BE49-F238E27FC236}">
                <a16:creationId xmlns:a16="http://schemas.microsoft.com/office/drawing/2014/main" id="{B467E36C-8273-4787-9EEC-BBAA2E09FD8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88026" y="895644"/>
            <a:ext cx="4176464" cy="158417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 sz="11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 sz="105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498A1E82-B2F5-4731-AD8E-486FD657B6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553" y="2636912"/>
            <a:ext cx="4178299" cy="33123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3" name="図プレースホルダー 11">
            <a:extLst>
              <a:ext uri="{FF2B5EF4-FFF2-40B4-BE49-F238E27FC236}">
                <a16:creationId xmlns:a16="http://schemas.microsoft.com/office/drawing/2014/main" id="{846D024F-36A6-4504-A510-3E8557E90A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88026" y="2660120"/>
            <a:ext cx="4178299" cy="3312367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771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65563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94853BF-5912-4CFF-8A4C-658BCC3EE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352E513-0509-4BD8-9F83-3640F185D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1C6B494-CFD5-4380-938C-78EC92455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57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3" y="93379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930C47-BC92-426A-95EF-AB3A901AC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6996743-FBC6-4C67-BDDF-5D571E727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9DC7CFA-E88F-4567-896D-8EC2BD01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78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485" y="6569968"/>
            <a:ext cx="9144799" cy="576064"/>
            <a:chOff x="-798" y="2743485"/>
            <a:chExt cx="9144798" cy="432048"/>
          </a:xfrm>
        </p:grpSpPr>
        <p:sp>
          <p:nvSpPr>
            <p:cNvPr id="7" name="パイ 6"/>
            <p:cNvSpPr/>
            <p:nvPr userDrawn="1"/>
          </p:nvSpPr>
          <p:spPr bwMode="auto">
            <a:xfrm>
              <a:off x="7476934" y="2743485"/>
              <a:ext cx="936104" cy="432048"/>
            </a:xfrm>
            <a:prstGeom prst="pie">
              <a:avLst>
                <a:gd name="adj1" fmla="val 10762959"/>
                <a:gd name="adj2" fmla="val 10628"/>
              </a:avLst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" name="円/楕円 3"/>
            <p:cNvSpPr/>
            <p:nvPr userDrawn="1"/>
          </p:nvSpPr>
          <p:spPr bwMode="auto">
            <a:xfrm>
              <a:off x="-798" y="2773164"/>
              <a:ext cx="4860032" cy="206883"/>
            </a:xfrm>
            <a:prstGeom prst="ellipse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" name="正方形/長方形 4"/>
            <p:cNvSpPr/>
            <p:nvPr userDrawn="1"/>
          </p:nvSpPr>
          <p:spPr bwMode="auto">
            <a:xfrm>
              <a:off x="0" y="2867904"/>
              <a:ext cx="9128126" cy="99034"/>
            </a:xfrm>
            <a:prstGeom prst="rect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" name="パイ 5"/>
            <p:cNvSpPr/>
            <p:nvPr userDrawn="1"/>
          </p:nvSpPr>
          <p:spPr bwMode="auto">
            <a:xfrm>
              <a:off x="4859234" y="2773164"/>
              <a:ext cx="3025134" cy="193773"/>
            </a:xfrm>
            <a:prstGeom prst="pie">
              <a:avLst>
                <a:gd name="adj1" fmla="val 5420087"/>
                <a:gd name="adj2" fmla="val 10801144"/>
              </a:avLst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6365702" y="2867904"/>
              <a:ext cx="2778298" cy="9903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4547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2" name="Line 13"/>
          <p:cNvSpPr>
            <a:spLocks noChangeShapeType="1"/>
          </p:cNvSpPr>
          <p:nvPr userDrawn="1"/>
        </p:nvSpPr>
        <p:spPr bwMode="auto">
          <a:xfrm flipV="1">
            <a:off x="0" y="619126"/>
            <a:ext cx="9144000" cy="1588"/>
          </a:xfrm>
          <a:prstGeom prst="line">
            <a:avLst/>
          </a:prstGeom>
          <a:noFill/>
          <a:ln w="57150" cmpd="thinThick">
            <a:solidFill>
              <a:srgbClr val="33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3" name="Text Box 15"/>
          <p:cNvSpPr txBox="1">
            <a:spLocks noChangeArrowheads="1"/>
          </p:cNvSpPr>
          <p:nvPr userDrawn="1"/>
        </p:nvSpPr>
        <p:spPr bwMode="auto">
          <a:xfrm>
            <a:off x="6464065" y="6682698"/>
            <a:ext cx="24674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Copyright 2020 Kagawa University  </a:t>
            </a:r>
            <a:r>
              <a:rPr kumimoji="1" lang="en-US" altLang="ja-JP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Yaegashi</a:t>
            </a:r>
            <a:r>
              <a:rPr kumimoji="1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 Laboratory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2" y="145655"/>
            <a:ext cx="1312597" cy="31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6" r:id="rId4"/>
    <p:sldLayoutId id="2147483655" r:id="rId5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485" y="6569968"/>
            <a:ext cx="9144799" cy="576064"/>
            <a:chOff x="-798" y="2743485"/>
            <a:chExt cx="9144798" cy="432048"/>
          </a:xfrm>
        </p:grpSpPr>
        <p:sp>
          <p:nvSpPr>
            <p:cNvPr id="7" name="パイ 6"/>
            <p:cNvSpPr/>
            <p:nvPr userDrawn="1"/>
          </p:nvSpPr>
          <p:spPr bwMode="auto">
            <a:xfrm>
              <a:off x="7476934" y="2743485"/>
              <a:ext cx="936104" cy="432048"/>
            </a:xfrm>
            <a:prstGeom prst="pie">
              <a:avLst>
                <a:gd name="adj1" fmla="val 10762959"/>
                <a:gd name="adj2" fmla="val 10628"/>
              </a:avLst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" name="円/楕円 3"/>
            <p:cNvSpPr/>
            <p:nvPr userDrawn="1"/>
          </p:nvSpPr>
          <p:spPr bwMode="auto">
            <a:xfrm>
              <a:off x="-798" y="2773164"/>
              <a:ext cx="4860032" cy="206883"/>
            </a:xfrm>
            <a:prstGeom prst="ellipse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" name="正方形/長方形 4"/>
            <p:cNvSpPr/>
            <p:nvPr userDrawn="1"/>
          </p:nvSpPr>
          <p:spPr bwMode="auto">
            <a:xfrm>
              <a:off x="0" y="2867904"/>
              <a:ext cx="9128126" cy="99034"/>
            </a:xfrm>
            <a:prstGeom prst="rect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" name="パイ 5"/>
            <p:cNvSpPr/>
            <p:nvPr userDrawn="1"/>
          </p:nvSpPr>
          <p:spPr bwMode="auto">
            <a:xfrm>
              <a:off x="4859234" y="2773164"/>
              <a:ext cx="3025134" cy="193773"/>
            </a:xfrm>
            <a:prstGeom prst="pie">
              <a:avLst>
                <a:gd name="adj1" fmla="val 5420087"/>
                <a:gd name="adj2" fmla="val 10801144"/>
              </a:avLst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6365702" y="2867904"/>
              <a:ext cx="2778298" cy="9903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2" name="Line 13"/>
          <p:cNvSpPr>
            <a:spLocks noChangeShapeType="1"/>
          </p:cNvSpPr>
          <p:nvPr userDrawn="1"/>
        </p:nvSpPr>
        <p:spPr bwMode="auto">
          <a:xfrm flipV="1">
            <a:off x="0" y="619126"/>
            <a:ext cx="9144000" cy="1588"/>
          </a:xfrm>
          <a:prstGeom prst="line">
            <a:avLst/>
          </a:prstGeom>
          <a:noFill/>
          <a:ln w="57150" cmpd="thinThick">
            <a:solidFill>
              <a:srgbClr val="33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3" name="Text Box 15"/>
          <p:cNvSpPr txBox="1">
            <a:spLocks noChangeArrowheads="1"/>
          </p:cNvSpPr>
          <p:nvPr userDrawn="1"/>
        </p:nvSpPr>
        <p:spPr bwMode="auto">
          <a:xfrm>
            <a:off x="6464065" y="6682698"/>
            <a:ext cx="24674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Copyright 2021 Kagawa University  </a:t>
            </a:r>
            <a:r>
              <a:rPr kumimoji="1" lang="en-US" altLang="ja-JP" sz="7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Yaegashi</a:t>
            </a:r>
            <a:r>
              <a:rPr kumimoji="1" lang="en-US" altLang="ja-JP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 Laboratory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2" y="145655"/>
            <a:ext cx="1312597" cy="31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729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outlook.office.com/calendar/addcalendar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pn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s://forms.office.com/Pages/ShareFormPage.aspx?id=3nVDIlCDKEiNt7Yd_XlR6m5COkHJZbhJpXsUpHp4-4tUNlFDNFJHRVZGSjVUTE1OWlhJNEdLT1A5WC4u&amp;sharetoken=hGOKKtyA7ycJ09EIO8c2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B405C592-EE0B-485E-9855-0B03B96632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</a:t>
            </a:r>
          </a:p>
        </p:txBody>
      </p:sp>
      <p:sp>
        <p:nvSpPr>
          <p:cNvPr id="6" name="字幕 5">
            <a:extLst>
              <a:ext uri="{FF2B5EF4-FFF2-40B4-BE49-F238E27FC236}">
                <a16:creationId xmlns:a16="http://schemas.microsoft.com/office/drawing/2014/main" id="{B242ABBF-3B46-416C-B5E3-F05C406077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0A74832-89E1-4007-97CB-4CBE9D72F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323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AEEF6A-88ED-4728-A330-E3EFB805A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Outlook</a:t>
            </a:r>
            <a:r>
              <a:rPr lang="ja-JP" altLang="en-US" dirty="0"/>
              <a:t> 予定表作成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711778-54B3-41B1-BA4E-504C5DB24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08721"/>
            <a:ext cx="4176464" cy="1584175"/>
          </a:xfrm>
        </p:spPr>
        <p:txBody>
          <a:bodyPr/>
          <a:lstStyle/>
          <a:p>
            <a:r>
              <a:rPr kumimoji="1" lang="ja-JP" altLang="en-US" dirty="0"/>
              <a:t>①</a:t>
            </a:r>
            <a:r>
              <a:rPr kumimoji="1" lang="en-US" altLang="ja-JP" dirty="0"/>
              <a:t>Outlook</a:t>
            </a:r>
            <a:r>
              <a:rPr kumimoji="1" lang="ja-JP" altLang="en-US" dirty="0"/>
              <a:t>のカレンダーにアクセスし、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予定表を追加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lang="en-US" altLang="ja-JP" dirty="0"/>
            </a:br>
            <a:r>
              <a:rPr lang="en-US" altLang="ja-JP" dirty="0">
                <a:hlinkClick r:id="rId2"/>
              </a:rPr>
              <a:t>https://outlook.office.com/calendar/addcalendar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8AB671-767C-4F26-9F26-641A6E947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CE62365-9418-4E7B-A31A-50F334FBFB0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[</a:t>
            </a:r>
            <a:r>
              <a:rPr kumimoji="1" lang="ja-JP" altLang="en-US" dirty="0"/>
              <a:t>空白の予定表を作成する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13" name="図プレースホルダー 12">
            <a:extLst>
              <a:ext uri="{FF2B5EF4-FFF2-40B4-BE49-F238E27FC236}">
                <a16:creationId xmlns:a16="http://schemas.microsoft.com/office/drawing/2014/main" id="{066D8148-10DA-4780-B393-E4E3D4686E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222" t="-1" r="589" b="-3529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6" name="図プレースホルダー 15">
            <a:extLst>
              <a:ext uri="{FF2B5EF4-FFF2-40B4-BE49-F238E27FC236}">
                <a16:creationId xmlns:a16="http://schemas.microsoft.com/office/drawing/2014/main" id="{7396B898-5079-4885-AE6A-1FA92CE507E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t="-8" r="198" b="-3659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31848B0-1911-4305-9563-50B525D7F766}"/>
              </a:ext>
            </a:extLst>
          </p:cNvPr>
          <p:cNvSpPr/>
          <p:nvPr/>
        </p:nvSpPr>
        <p:spPr bwMode="auto">
          <a:xfrm>
            <a:off x="395536" y="4149079"/>
            <a:ext cx="648072" cy="21602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AC298C-243A-4ACC-8CF1-171D26024C37}"/>
              </a:ext>
            </a:extLst>
          </p:cNvPr>
          <p:cNvSpPr/>
          <p:nvPr/>
        </p:nvSpPr>
        <p:spPr bwMode="auto">
          <a:xfrm>
            <a:off x="4884420" y="3524250"/>
            <a:ext cx="933450" cy="1828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6813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A64E5E-D300-4C85-9441-198E363D7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Outlook</a:t>
            </a:r>
            <a:r>
              <a:rPr lang="ja-JP" altLang="en-US" dirty="0"/>
              <a:t> 予定表作成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474979-4619-4C55-B1C3-A14707869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③予定表の名前欄に「</a:t>
            </a:r>
            <a:r>
              <a:rPr lang="ja-JP" altLang="en-US" dirty="0"/>
              <a:t>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予約システム」と入力します。</a:t>
            </a:r>
            <a:br>
              <a:rPr kumimoji="1" lang="en-US" altLang="ja-JP" dirty="0"/>
            </a:br>
            <a:r>
              <a:rPr kumimoji="1" lang="en-US" altLang="ja-JP" dirty="0"/>
              <a:t>Color</a:t>
            </a:r>
            <a:r>
              <a:rPr kumimoji="1" lang="ja-JP" altLang="en-US" dirty="0"/>
              <a:t>と</a:t>
            </a:r>
            <a:r>
              <a:rPr kumimoji="1" lang="en-US" altLang="ja-JP" dirty="0"/>
              <a:t>Charm</a:t>
            </a:r>
            <a:r>
              <a:rPr kumimoji="1" lang="ja-JP" altLang="en-US" dirty="0"/>
              <a:t>は任意の物を選択し、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個人用の予定表</a:t>
            </a:r>
            <a:r>
              <a:rPr kumimoji="1" lang="en-US" altLang="ja-JP" dirty="0"/>
              <a:t>]</a:t>
            </a:r>
            <a:r>
              <a:rPr kumimoji="1" lang="ja-JP" altLang="en-US" dirty="0"/>
              <a:t>で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F52A41-F592-4B44-B0A1-4E74D0268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EC6A904-585C-4DC8-8539-3D422145DF4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④「</a:t>
            </a:r>
            <a:r>
              <a:rPr kumimoji="1" lang="en-US" altLang="ja-JP" dirty="0"/>
              <a:t>”</a:t>
            </a:r>
            <a:r>
              <a:rPr lang="ja-JP" altLang="en-US" dirty="0"/>
              <a:t>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</a:t>
            </a:r>
            <a:r>
              <a:rPr kumimoji="1" lang="en-US" altLang="ja-JP" dirty="0"/>
              <a:t>”</a:t>
            </a:r>
            <a:r>
              <a:rPr kumimoji="1" lang="ja-JP" altLang="en-US" dirty="0"/>
              <a:t>が作成されました。」と表示されたら完了です。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4DE0DBB1-42E4-49A0-A483-30280FFC44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r="-160" b="-19503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24EC2F5E-486D-4423-B6D0-A7861F49028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151" r="-74" b="-2048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DC1A9A8-0DF1-4471-8079-91752358A745}"/>
              </a:ext>
            </a:extLst>
          </p:cNvPr>
          <p:cNvSpPr/>
          <p:nvPr/>
        </p:nvSpPr>
        <p:spPr bwMode="auto">
          <a:xfrm>
            <a:off x="1259632" y="3140968"/>
            <a:ext cx="1765508" cy="2270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E890274-02BD-4C07-A038-B5E50EF7BDC8}"/>
              </a:ext>
            </a:extLst>
          </p:cNvPr>
          <p:cNvSpPr/>
          <p:nvPr/>
        </p:nvSpPr>
        <p:spPr bwMode="auto">
          <a:xfrm>
            <a:off x="1259632" y="5013176"/>
            <a:ext cx="416768" cy="18366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1AA7D04-D010-41BE-90AE-8138CBCD696B}"/>
              </a:ext>
            </a:extLst>
          </p:cNvPr>
          <p:cNvSpPr/>
          <p:nvPr/>
        </p:nvSpPr>
        <p:spPr bwMode="auto">
          <a:xfrm>
            <a:off x="1259632" y="3420224"/>
            <a:ext cx="226268" cy="12307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A19123F-C307-49F9-A1CE-6BB320ADF1DE}"/>
              </a:ext>
            </a:extLst>
          </p:cNvPr>
          <p:cNvSpPr/>
          <p:nvPr/>
        </p:nvSpPr>
        <p:spPr bwMode="auto">
          <a:xfrm>
            <a:off x="1259632" y="3796442"/>
            <a:ext cx="249128" cy="13547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EA2941D-CF21-427F-8075-E963C859F8EF}"/>
              </a:ext>
            </a:extLst>
          </p:cNvPr>
          <p:cNvSpPr/>
          <p:nvPr/>
        </p:nvSpPr>
        <p:spPr bwMode="auto">
          <a:xfrm>
            <a:off x="6441412" y="5027650"/>
            <a:ext cx="1788187" cy="34556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1558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説明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12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868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0325FA-F0D1-45D8-90EA-34A762610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E9CDD9-3913-45CE-94B8-946E28E3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①</a:t>
            </a:r>
            <a:r>
              <a:rPr lang="en-US" altLang="ja-JP" dirty="0"/>
              <a:t>[</a:t>
            </a:r>
            <a:r>
              <a:rPr lang="ja-JP" altLang="en-US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en-US" dirty="0"/>
              <a:t>テンプレート</a:t>
            </a:r>
            <a:r>
              <a:rPr lang="en-US" altLang="ja-JP" dirty="0"/>
              <a:t>v6.0.xlsx]</a:t>
            </a:r>
            <a:r>
              <a:rPr lang="ja-JP" altLang="en-US" dirty="0"/>
              <a:t>に作成に必要な情報が記載されています。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A119230-D3D7-4BAC-9878-FC2FEA29D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7ECE978-486F-49D0-A78C-9093FC34D36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Excel</a:t>
            </a:r>
            <a:r>
              <a:rPr kumimoji="1" lang="ja-JP" altLang="en-US" dirty="0"/>
              <a:t>には、シートに</a:t>
            </a:r>
            <a:r>
              <a:rPr kumimoji="1" lang="en-US" altLang="ja-JP" dirty="0"/>
              <a:t>SharePoint List1</a:t>
            </a:r>
            <a:r>
              <a:rPr kumimoji="1" lang="ja-JP" altLang="en-US" dirty="0"/>
              <a:t>つ分の情報が記載されています。</a:t>
            </a:r>
            <a:br>
              <a:rPr lang="en-US" altLang="ja-JP" dirty="0"/>
            </a:br>
            <a:r>
              <a:rPr lang="ja-JP" altLang="en-US" dirty="0"/>
              <a:t>下図の場合、</a:t>
            </a:r>
            <a:r>
              <a:rPr lang="en-US" altLang="ja-JP" dirty="0"/>
              <a:t>2</a:t>
            </a:r>
            <a:r>
              <a:rPr lang="ja-JP" altLang="en-US" dirty="0"/>
              <a:t>つシートが有るため、</a:t>
            </a:r>
            <a:r>
              <a:rPr lang="en-US" altLang="ja-JP" dirty="0"/>
              <a:t>2</a:t>
            </a:r>
            <a:r>
              <a:rPr lang="ja-JP" altLang="en-US" dirty="0"/>
              <a:t>の</a:t>
            </a:r>
            <a:r>
              <a:rPr lang="en-US" altLang="ja-JP" dirty="0"/>
              <a:t>SharePoint List</a:t>
            </a:r>
            <a:r>
              <a:rPr lang="ja-JP" altLang="en-US" dirty="0"/>
              <a:t>を作成します。</a:t>
            </a:r>
            <a:endParaRPr kumimoji="1" lang="en-US" altLang="ja-JP" dirty="0"/>
          </a:p>
        </p:txBody>
      </p:sp>
      <p:pic>
        <p:nvPicPr>
          <p:cNvPr id="14" name="図プレースホルダー 13">
            <a:extLst>
              <a:ext uri="{FF2B5EF4-FFF2-40B4-BE49-F238E27FC236}">
                <a16:creationId xmlns:a16="http://schemas.microsoft.com/office/drawing/2014/main" id="{518E2BFA-0ADA-4FD6-BAC7-D09C03E7649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t="-892" r="17937" b="-26341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3C079250-5D86-4F0A-B10D-88D6F400F83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143" t="-165" r="-39" b="-56494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9800056-3E05-4BA2-9D46-627E4C4FD366}"/>
              </a:ext>
            </a:extLst>
          </p:cNvPr>
          <p:cNvSpPr/>
          <p:nvPr/>
        </p:nvSpPr>
        <p:spPr bwMode="auto">
          <a:xfrm>
            <a:off x="1115616" y="3573016"/>
            <a:ext cx="720080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1F83F33-53C8-4BE0-96E6-3D6CB0B5FF56}"/>
              </a:ext>
            </a:extLst>
          </p:cNvPr>
          <p:cNvSpPr/>
          <p:nvPr/>
        </p:nvSpPr>
        <p:spPr bwMode="auto">
          <a:xfrm>
            <a:off x="5113020" y="4511040"/>
            <a:ext cx="1905000" cy="17526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75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0325FA-F0D1-45D8-90EA-34A762610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E9CDD9-3913-45CE-94B8-946E28E3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1</a:t>
            </a:r>
            <a:r>
              <a:rPr kumimoji="1" lang="ja-JP" altLang="en-US" dirty="0"/>
              <a:t>つ目の</a:t>
            </a:r>
            <a:r>
              <a:rPr lang="ja-JP" altLang="en-US" dirty="0"/>
              <a:t>表は、</a:t>
            </a:r>
            <a:r>
              <a:rPr lang="en-US" altLang="ja-JP" dirty="0"/>
              <a:t>SharePoint List</a:t>
            </a:r>
            <a:r>
              <a:rPr lang="ja-JP" altLang="en-US" dirty="0"/>
              <a:t>の作成時に入力する、名前と説明です。</a:t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A119230-D3D7-4BAC-9878-FC2FEA29D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7ECE978-486F-49D0-A78C-9093FC34D36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つ目の表は、</a:t>
            </a:r>
            <a:r>
              <a:rPr lang="en-US" altLang="ja-JP" dirty="0"/>
              <a:t> SharePoint List</a:t>
            </a:r>
            <a:r>
              <a:rPr lang="ja-JP" altLang="en-US" dirty="0"/>
              <a:t>の列情報を記載しています。</a:t>
            </a:r>
            <a:br>
              <a:rPr lang="en-US" altLang="ja-JP" dirty="0"/>
            </a:br>
            <a:r>
              <a:rPr lang="ja-JP" altLang="en-US" dirty="0"/>
              <a:t>下図の場合</a:t>
            </a:r>
            <a:r>
              <a:rPr lang="en-US" altLang="ja-JP" dirty="0"/>
              <a:t>SharePoint List </a:t>
            </a:r>
            <a:r>
              <a:rPr lang="ja-JP" altLang="en-US" dirty="0"/>
              <a:t>に列を</a:t>
            </a:r>
            <a:r>
              <a:rPr lang="en-US" altLang="ja-JP" dirty="0"/>
              <a:t>10</a:t>
            </a:r>
            <a:r>
              <a:rPr lang="ja-JP" altLang="en-US" dirty="0"/>
              <a:t>列作成します。</a:t>
            </a:r>
            <a:endParaRPr kumimoji="1" lang="en-US" altLang="ja-JP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0AF562F5-685C-4B8D-AF45-B011705F69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t="84" r="36256" b="18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F672DE48-DCF1-4417-801D-DFEC46386A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65" t="-557" r="394" b="-5530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5C3F705-B3DC-4C84-B4ED-99DB827CC0F7}"/>
              </a:ext>
            </a:extLst>
          </p:cNvPr>
          <p:cNvSpPr/>
          <p:nvPr/>
        </p:nvSpPr>
        <p:spPr bwMode="auto">
          <a:xfrm>
            <a:off x="297180" y="3789040"/>
            <a:ext cx="4076700" cy="2800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582E0A2-D968-44BC-A623-207F62BC64DF}"/>
              </a:ext>
            </a:extLst>
          </p:cNvPr>
          <p:cNvSpPr/>
          <p:nvPr/>
        </p:nvSpPr>
        <p:spPr bwMode="auto">
          <a:xfrm>
            <a:off x="4837908" y="3633016"/>
            <a:ext cx="4076700" cy="92374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2270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1E221F-B20A-4947-9A8E-EEF6A6DF0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F66BA0-0E63-46BC-9965-040524DE1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⑤下図のグレーアウトしているものは、</a:t>
            </a:r>
            <a:r>
              <a:rPr lang="ja-JP" altLang="en-US" dirty="0"/>
              <a:t>項目がありません。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E14B381-8B9D-40B0-95FE-FF4CC5C2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71B6E87-800B-47C9-841C-D03C5F40FED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⑥「</a:t>
            </a:r>
            <a:r>
              <a:rPr kumimoji="1" lang="en-US" altLang="ja-JP" dirty="0"/>
              <a:t>””(</a:t>
            </a:r>
            <a:r>
              <a:rPr kumimoji="1" lang="ja-JP" altLang="en-US" dirty="0"/>
              <a:t>ブランク</a:t>
            </a:r>
            <a:r>
              <a:rPr kumimoji="1" lang="en-US" altLang="ja-JP" dirty="0"/>
              <a:t>)</a:t>
            </a:r>
            <a:r>
              <a:rPr kumimoji="1" lang="ja-JP" altLang="en-US" dirty="0"/>
              <a:t>」と記載されている箇所は、項目はありますが、何も入力しません。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8BECC4AD-B300-4747-81D9-9BDF9E25487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t="-537" r="24568" b="-3548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7">
            <a:extLst>
              <a:ext uri="{FF2B5EF4-FFF2-40B4-BE49-F238E27FC236}">
                <a16:creationId xmlns:a16="http://schemas.microsoft.com/office/drawing/2014/main" id="{E69669D5-752C-4828-978A-875A3D7EAF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3" t="-16" r="26395" b="-32649"/>
          <a:stretch/>
        </p:blipFill>
        <p:spPr>
          <a:xfrm>
            <a:off x="4787900" y="2660650"/>
            <a:ext cx="4178300" cy="3311525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C640E1D-8DCC-4082-B3A8-300DAD1B7590}"/>
              </a:ext>
            </a:extLst>
          </p:cNvPr>
          <p:cNvSpPr/>
          <p:nvPr/>
        </p:nvSpPr>
        <p:spPr bwMode="auto">
          <a:xfrm>
            <a:off x="177553" y="2852936"/>
            <a:ext cx="2738263" cy="22322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1C78EEC-630F-46C3-8F70-B9DF9B98ADDA}"/>
              </a:ext>
            </a:extLst>
          </p:cNvPr>
          <p:cNvSpPr/>
          <p:nvPr/>
        </p:nvSpPr>
        <p:spPr bwMode="auto">
          <a:xfrm>
            <a:off x="7596336" y="2924944"/>
            <a:ext cx="1368154" cy="22322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0094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1E221F-B20A-4947-9A8E-EEF6A6DF0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F66BA0-0E63-46BC-9965-040524DE1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⑦本展開手順書では、列の種類ごとに作成手順を記載しています。</a:t>
            </a:r>
            <a:br>
              <a:rPr lang="en-US" altLang="ja-JP" dirty="0"/>
            </a:br>
            <a:r>
              <a:rPr lang="ja-JP" altLang="en-US" dirty="0"/>
              <a:t>そのため、「この列の情報の種類」を元に一致する作成手順を実施してください。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E14B381-8B9D-40B0-95FE-FF4CC5C2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71B6E87-800B-47C9-841C-D03C5F40FED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⑧</a:t>
            </a:r>
            <a:r>
              <a:rPr lang="en-US" altLang="ja-JP" dirty="0"/>
              <a:t>3</a:t>
            </a:r>
            <a:r>
              <a:rPr lang="ja-JP" altLang="en-US" dirty="0"/>
              <a:t>つ目の表は、リストに追加するアイテム情報です。</a:t>
            </a:r>
            <a:br>
              <a:rPr lang="en-US" altLang="ja-JP" dirty="0"/>
            </a:br>
            <a:r>
              <a:rPr lang="ja-JP" altLang="en-US" dirty="0"/>
              <a:t>ない場合は、リストにアイテムを追加しません。</a:t>
            </a:r>
          </a:p>
          <a:p>
            <a:endParaRPr kumimoji="1" lang="ja-JP" altLang="en-US" dirty="0"/>
          </a:p>
        </p:txBody>
      </p:sp>
      <p:sp>
        <p:nvSpPr>
          <p:cNvPr id="17" name="図プレースホルダー 16">
            <a:extLst>
              <a:ext uri="{FF2B5EF4-FFF2-40B4-BE49-F238E27FC236}">
                <a16:creationId xmlns:a16="http://schemas.microsoft.com/office/drawing/2014/main" id="{2B4813DC-9CF5-41D2-9268-129D2AA229D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EB64C0B9-B5F4-45B9-AF53-D5570CA09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3" y="2630312"/>
            <a:ext cx="3527447" cy="266065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E9183AC-EE32-4BE9-B2D6-C5A7F2A6BD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212"/>
          <a:stretch/>
        </p:blipFill>
        <p:spPr>
          <a:xfrm>
            <a:off x="1403648" y="4534817"/>
            <a:ext cx="3321487" cy="178712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9BBD641-256A-4F92-A46C-6C7B0B17F034}"/>
              </a:ext>
            </a:extLst>
          </p:cNvPr>
          <p:cNvSpPr/>
          <p:nvPr/>
        </p:nvSpPr>
        <p:spPr bwMode="auto">
          <a:xfrm>
            <a:off x="1649035" y="4107575"/>
            <a:ext cx="1048446" cy="25868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C1A0D20-75D7-4497-A82E-90748E39F68E}"/>
              </a:ext>
            </a:extLst>
          </p:cNvPr>
          <p:cNvSpPr/>
          <p:nvPr/>
        </p:nvSpPr>
        <p:spPr bwMode="auto">
          <a:xfrm>
            <a:off x="2411361" y="5232093"/>
            <a:ext cx="865239" cy="14000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46700CF-77D7-E9D9-639F-D0F1BA34D2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544" y="2807976"/>
            <a:ext cx="4423428" cy="18696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B1D3795-1593-C684-185D-9590B2AA89B3}"/>
              </a:ext>
            </a:extLst>
          </p:cNvPr>
          <p:cNvSpPr/>
          <p:nvPr/>
        </p:nvSpPr>
        <p:spPr bwMode="auto">
          <a:xfrm>
            <a:off x="4629898" y="4172965"/>
            <a:ext cx="4334592" cy="4747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3302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サイト</a:t>
            </a:r>
            <a:r>
              <a:rPr kumimoji="1" lang="ja-JP" altLang="en-US" dirty="0"/>
              <a:t>作成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17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779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18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F14BF6-74BB-7A7A-D4C5-FCB4675F6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5" y="2693640"/>
            <a:ext cx="4282671" cy="26013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FCAFD44D-54B5-CCA4-93DA-3DAAFCEBE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677" y="2693640"/>
            <a:ext cx="4316025" cy="26859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9DA9B3E-2525-849A-4098-83CC703F0B54}"/>
              </a:ext>
            </a:extLst>
          </p:cNvPr>
          <p:cNvSpPr txBox="1">
            <a:spLocks/>
          </p:cNvSpPr>
          <p:nvPr/>
        </p:nvSpPr>
        <p:spPr>
          <a:xfrm>
            <a:off x="179512" y="908721"/>
            <a:ext cx="4176464" cy="15841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ja-JP" sz="1200" b="0" kern="0" dirty="0"/>
              <a:t>​​①SharePoint</a:t>
            </a:r>
            <a:r>
              <a:rPr lang="ja-JP" altLang="en-US" sz="1200" b="0" kern="0" dirty="0"/>
              <a:t>にログインし、画面左上の</a:t>
            </a:r>
            <a:r>
              <a:rPr lang="en-US" altLang="ja-JP" sz="1200" b="0" kern="0" dirty="0"/>
              <a:t>[</a:t>
            </a:r>
            <a:r>
              <a:rPr lang="ja-JP" altLang="en-US" sz="1200" b="0" kern="0" dirty="0"/>
              <a:t>サイトの作成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を​クリックします。​</a:t>
            </a:r>
            <a:br>
              <a:rPr lang="en-US" altLang="ja-JP" sz="1200" b="0" kern="0" dirty="0"/>
            </a:br>
            <a:endParaRPr lang="en-US" altLang="ja-JP" sz="1200" b="0" kern="0" dirty="0"/>
          </a:p>
        </p:txBody>
      </p:sp>
      <p:sp>
        <p:nvSpPr>
          <p:cNvPr id="16" name="コンテンツ プレースホルダー 4">
            <a:extLst>
              <a:ext uri="{FF2B5EF4-FFF2-40B4-BE49-F238E27FC236}">
                <a16:creationId xmlns:a16="http://schemas.microsoft.com/office/drawing/2014/main" id="{5C390B6B-DAC1-4970-C8E6-35EA5C63F98C}"/>
              </a:ext>
            </a:extLst>
          </p:cNvPr>
          <p:cNvSpPr txBox="1">
            <a:spLocks/>
          </p:cNvSpPr>
          <p:nvPr/>
        </p:nvSpPr>
        <p:spPr>
          <a:xfrm>
            <a:off x="4788026" y="895644"/>
            <a:ext cx="4176464" cy="158417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②下記画面左の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チームサイト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を選択します。</a:t>
            </a:r>
            <a:b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※[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チームサイト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は特定の関係者にのみ表示したい</a:t>
            </a:r>
            <a:b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場合に使用</a:t>
            </a:r>
            <a:b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※[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コミュニケーションサイト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は幅広いユーザに情報</a:t>
            </a:r>
            <a:b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を配信したい場合に使用</a:t>
            </a:r>
            <a:endParaRPr lang="en-US" altLang="ja-JP" sz="1200" b="0" kern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188E7AC-AA88-F901-6FD4-DF037186DBEB}"/>
              </a:ext>
            </a:extLst>
          </p:cNvPr>
          <p:cNvSpPr/>
          <p:nvPr/>
        </p:nvSpPr>
        <p:spPr bwMode="auto">
          <a:xfrm>
            <a:off x="267859" y="2780929"/>
            <a:ext cx="415709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D0F7A3-EA53-87CD-B477-5AA01CFADF88}"/>
              </a:ext>
            </a:extLst>
          </p:cNvPr>
          <p:cNvSpPr/>
          <p:nvPr/>
        </p:nvSpPr>
        <p:spPr bwMode="auto">
          <a:xfrm>
            <a:off x="4932040" y="3320987"/>
            <a:ext cx="1728192" cy="197403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EA6E477-4E2F-ED21-6D3F-40202995060C}"/>
              </a:ext>
            </a:extLst>
          </p:cNvPr>
          <p:cNvSpPr txBox="1">
            <a:spLocks/>
          </p:cNvSpPr>
          <p:nvPr/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en-US" altLang="ja-JP" sz="2400" b="0" kern="0" dirty="0"/>
              <a:t>SharePoint List</a:t>
            </a:r>
            <a:r>
              <a:rPr lang="ja-JP" altLang="en-US" sz="2400" b="0" kern="0" dirty="0"/>
              <a:t>作成 </a:t>
            </a:r>
            <a:r>
              <a:rPr lang="en-US" altLang="ja-JP" sz="2400" b="0" kern="0" dirty="0"/>
              <a:t>– </a:t>
            </a:r>
            <a:r>
              <a:rPr lang="ja-JP" altLang="en-US" sz="2400" b="0" kern="0" dirty="0"/>
              <a:t>サイト作成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A4F5EE6-1119-6FD3-5AB7-2C83876BCF30}"/>
              </a:ext>
            </a:extLst>
          </p:cNvPr>
          <p:cNvSpPr/>
          <p:nvPr/>
        </p:nvSpPr>
        <p:spPr bwMode="auto">
          <a:xfrm>
            <a:off x="267859" y="3148236"/>
            <a:ext cx="3872093" cy="2146788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4085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19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0B4BB3C-9BD9-FAD6-CDCC-40DC5EE4F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02" y="2924944"/>
            <a:ext cx="4236852" cy="26248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0674038-9153-9C06-F76F-45DFD591DC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847" y="2924944"/>
            <a:ext cx="4456153" cy="27698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362B45FC-E674-8C2C-6E7D-4845EEC56535}"/>
              </a:ext>
            </a:extLst>
          </p:cNvPr>
          <p:cNvSpPr txBox="1">
            <a:spLocks/>
          </p:cNvSpPr>
          <p:nvPr/>
        </p:nvSpPr>
        <p:spPr>
          <a:xfrm>
            <a:off x="179512" y="908721"/>
            <a:ext cx="4176464" cy="15841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ja-JP" sz="1200" b="0" kern="0" dirty="0"/>
              <a:t>​​</a:t>
            </a:r>
            <a:r>
              <a:rPr lang="ja-JP" altLang="en-US" sz="1200" b="0" kern="0" dirty="0"/>
              <a:t>③表示された画面左の</a:t>
            </a:r>
            <a:r>
              <a:rPr lang="en-US" altLang="ja-JP" sz="1200" b="0" kern="0" dirty="0"/>
              <a:t>[</a:t>
            </a:r>
            <a:r>
              <a:rPr lang="ja-JP" altLang="en-US" sz="1200" b="0" kern="0" dirty="0"/>
              <a:t>標準チーム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を選択します。​</a:t>
            </a:r>
            <a:br>
              <a:rPr lang="en-US" altLang="ja-JP" sz="1200" b="0" kern="0" dirty="0"/>
            </a:br>
            <a:endParaRPr lang="en-US" altLang="ja-JP" sz="1200" b="0" kern="0" dirty="0"/>
          </a:p>
        </p:txBody>
      </p:sp>
      <p:sp>
        <p:nvSpPr>
          <p:cNvPr id="9" name="コンテンツ プレースホルダー 4">
            <a:extLst>
              <a:ext uri="{FF2B5EF4-FFF2-40B4-BE49-F238E27FC236}">
                <a16:creationId xmlns:a16="http://schemas.microsoft.com/office/drawing/2014/main" id="{4EB7D447-7ED6-B93F-B380-588A8C5B13DD}"/>
              </a:ext>
            </a:extLst>
          </p:cNvPr>
          <p:cNvSpPr txBox="1">
            <a:spLocks/>
          </p:cNvSpPr>
          <p:nvPr/>
        </p:nvSpPr>
        <p:spPr>
          <a:xfrm>
            <a:off x="4788026" y="895644"/>
            <a:ext cx="4176464" cy="158417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④画面右下の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テンプレートを使用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を選択します。</a:t>
            </a:r>
            <a:endParaRPr lang="en-US" altLang="ja-JP" sz="1200" b="0" kern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DD1CD8E-94B0-2C5C-F186-6DB129BB62E7}"/>
              </a:ext>
            </a:extLst>
          </p:cNvPr>
          <p:cNvSpPr/>
          <p:nvPr/>
        </p:nvSpPr>
        <p:spPr bwMode="auto">
          <a:xfrm>
            <a:off x="323528" y="3449422"/>
            <a:ext cx="936104" cy="13477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DB8E4C0-B089-CD10-8091-BC19B5AEA750}"/>
              </a:ext>
            </a:extLst>
          </p:cNvPr>
          <p:cNvSpPr/>
          <p:nvPr/>
        </p:nvSpPr>
        <p:spPr bwMode="auto">
          <a:xfrm>
            <a:off x="8388424" y="5445224"/>
            <a:ext cx="648072" cy="249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4BB47664-E351-E563-06B1-AF42EB8E5D3F}"/>
              </a:ext>
            </a:extLst>
          </p:cNvPr>
          <p:cNvSpPr txBox="1">
            <a:spLocks/>
          </p:cNvSpPr>
          <p:nvPr/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en-US" altLang="ja-JP" sz="2400" b="0" kern="0" dirty="0"/>
              <a:t>SharePoint List</a:t>
            </a:r>
            <a:r>
              <a:rPr lang="ja-JP" altLang="en-US" sz="2400" b="0" kern="0" dirty="0"/>
              <a:t>作成 </a:t>
            </a:r>
            <a:r>
              <a:rPr lang="en-US" altLang="ja-JP" sz="2400" b="0" kern="0" dirty="0"/>
              <a:t>– </a:t>
            </a:r>
            <a:r>
              <a:rPr lang="ja-JP" altLang="en-US" sz="2400" b="0" kern="0" dirty="0"/>
              <a:t>サイト作成</a:t>
            </a:r>
          </a:p>
        </p:txBody>
      </p:sp>
    </p:spTree>
    <p:extLst>
      <p:ext uri="{BB962C8B-B14F-4D97-AF65-F5344CB8AC3E}">
        <p14:creationId xmlns:p14="http://schemas.microsoft.com/office/powerpoint/2010/main" val="3261753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6DC690-0D9D-485F-B666-D6C10C9D1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A185DF-067D-403F-83CA-93B3B08C4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序論</a:t>
            </a:r>
            <a:endParaRPr kumimoji="1" lang="en-US" altLang="ja-JP" dirty="0"/>
          </a:p>
          <a:p>
            <a:r>
              <a:rPr kumimoji="1" lang="ja-JP" altLang="en-US" dirty="0"/>
              <a:t>フロー概要</a:t>
            </a:r>
            <a:endParaRPr kumimoji="1" lang="en-US" altLang="ja-JP" dirty="0"/>
          </a:p>
          <a:p>
            <a:r>
              <a:rPr lang="ja-JP" altLang="en-US" dirty="0"/>
              <a:t>展開手順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B852E4-5FBF-475C-AE10-E17E1ACCE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964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20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1162DA9-4E4E-FFAD-804A-91467DB9A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78" y="2780928"/>
            <a:ext cx="4307051" cy="26887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B92F92D-F006-5AEC-9B2D-00AF70D85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522" y="2780928"/>
            <a:ext cx="4283968" cy="26887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9960A07A-9EFC-334D-71C1-BA36CE7A5BCB}"/>
              </a:ext>
            </a:extLst>
          </p:cNvPr>
          <p:cNvSpPr txBox="1">
            <a:spLocks/>
          </p:cNvSpPr>
          <p:nvPr/>
        </p:nvSpPr>
        <p:spPr>
          <a:xfrm>
            <a:off x="179512" y="908721"/>
            <a:ext cx="4176464" cy="15841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ja-JP" sz="1200" b="0" kern="0" dirty="0"/>
              <a:t>​​</a:t>
            </a:r>
            <a:r>
              <a:rPr lang="ja-JP" altLang="en-US" sz="1200" b="0" kern="0" dirty="0"/>
              <a:t>⑤画面右の</a:t>
            </a:r>
            <a:r>
              <a:rPr lang="en-US" altLang="ja-JP" sz="1200" b="0" kern="0" dirty="0"/>
              <a:t>[</a:t>
            </a:r>
            <a:r>
              <a:rPr lang="ja-JP" altLang="en-US" sz="1200" b="0" kern="0" dirty="0"/>
              <a:t>サイト名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、</a:t>
            </a:r>
            <a:r>
              <a:rPr lang="en-US" altLang="ja-JP" sz="1200" b="0" kern="0" dirty="0"/>
              <a:t>[</a:t>
            </a:r>
            <a:r>
              <a:rPr lang="ja-JP" altLang="en-US" sz="1200" b="0" kern="0" dirty="0"/>
              <a:t>グループメールアドレス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を入力します。</a:t>
            </a:r>
            <a:br>
              <a:rPr lang="en-US" altLang="ja-JP" sz="1200" b="0" kern="0" dirty="0"/>
            </a:br>
            <a:br>
              <a:rPr lang="en-US" altLang="ja-JP" sz="1200" b="0" kern="0" dirty="0"/>
            </a:br>
            <a:r>
              <a:rPr lang="en-US" altLang="ja-JP" sz="1200" b="0" kern="0" dirty="0"/>
              <a:t>※[</a:t>
            </a:r>
            <a:r>
              <a:rPr lang="ja-JP" altLang="en-US" sz="1200" b="0" kern="0" dirty="0"/>
              <a:t>グループメールアドレス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は​チームとして使用できるメールアドレスになります。グループメールアドレスに送信されたメールは、チームに参加する全員が参照できます。</a:t>
            </a:r>
            <a:br>
              <a:rPr lang="en-US" altLang="ja-JP" sz="1200" b="0" kern="0" dirty="0"/>
            </a:br>
            <a:endParaRPr lang="en-US" altLang="ja-JP" sz="1200" b="0" kern="0" dirty="0"/>
          </a:p>
        </p:txBody>
      </p:sp>
      <p:sp>
        <p:nvSpPr>
          <p:cNvPr id="10" name="コンテンツ プレースホルダー 4">
            <a:extLst>
              <a:ext uri="{FF2B5EF4-FFF2-40B4-BE49-F238E27FC236}">
                <a16:creationId xmlns:a16="http://schemas.microsoft.com/office/drawing/2014/main" id="{91D8F9C3-3D15-0B86-D927-4E2356778F3D}"/>
              </a:ext>
            </a:extLst>
          </p:cNvPr>
          <p:cNvSpPr txBox="1">
            <a:spLocks/>
          </p:cNvSpPr>
          <p:nvPr/>
        </p:nvSpPr>
        <p:spPr>
          <a:xfrm>
            <a:off x="4788026" y="895644"/>
            <a:ext cx="4176464" cy="158417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⑥画面右下の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サイトの作成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を選択します。</a:t>
            </a:r>
            <a:endParaRPr lang="en-US" altLang="ja-JP" sz="1200" b="0" kern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EACADCD-A1C8-E0FB-071C-F561A6646426}"/>
              </a:ext>
            </a:extLst>
          </p:cNvPr>
          <p:cNvSpPr/>
          <p:nvPr/>
        </p:nvSpPr>
        <p:spPr bwMode="auto">
          <a:xfrm>
            <a:off x="2411760" y="3320988"/>
            <a:ext cx="1944216" cy="16201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818D232-986D-B557-A248-1C16C9356B58}"/>
              </a:ext>
            </a:extLst>
          </p:cNvPr>
          <p:cNvSpPr/>
          <p:nvPr/>
        </p:nvSpPr>
        <p:spPr bwMode="auto">
          <a:xfrm>
            <a:off x="3995936" y="5237820"/>
            <a:ext cx="360040" cy="2074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A6C2E6A-D4B2-8F78-E3F0-85DFDAA8499B}"/>
              </a:ext>
            </a:extLst>
          </p:cNvPr>
          <p:cNvSpPr/>
          <p:nvPr/>
        </p:nvSpPr>
        <p:spPr bwMode="auto">
          <a:xfrm>
            <a:off x="8302986" y="5237820"/>
            <a:ext cx="589493" cy="21237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85A904AC-8C99-32C4-184C-EE77F7B7EBEC}"/>
              </a:ext>
            </a:extLst>
          </p:cNvPr>
          <p:cNvSpPr txBox="1">
            <a:spLocks/>
          </p:cNvSpPr>
          <p:nvPr/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en-US" altLang="ja-JP" sz="2400" b="0" kern="0" dirty="0"/>
              <a:t>SharePoint List</a:t>
            </a:r>
            <a:r>
              <a:rPr lang="ja-JP" altLang="en-US" sz="2400" b="0" kern="0" dirty="0"/>
              <a:t>作成 </a:t>
            </a:r>
            <a:r>
              <a:rPr lang="en-US" altLang="ja-JP" sz="2400" b="0" kern="0" dirty="0"/>
              <a:t>– </a:t>
            </a:r>
            <a:r>
              <a:rPr lang="ja-JP" altLang="en-US" sz="2400" b="0" kern="0" dirty="0"/>
              <a:t>サイト作成</a:t>
            </a:r>
          </a:p>
        </p:txBody>
      </p:sp>
    </p:spTree>
    <p:extLst>
      <p:ext uri="{BB962C8B-B14F-4D97-AF65-F5344CB8AC3E}">
        <p14:creationId xmlns:p14="http://schemas.microsoft.com/office/powerpoint/2010/main" val="754731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21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2B7F8D7-7DA3-1E58-C861-BB3582874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2761510"/>
            <a:ext cx="4104458" cy="25536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399D6E2-CA16-D065-F8A5-2231B21FF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513" y="2761510"/>
            <a:ext cx="4251483" cy="25536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D6B9D6B0-449C-2879-BC0C-71FF1B1470A9}"/>
              </a:ext>
            </a:extLst>
          </p:cNvPr>
          <p:cNvSpPr txBox="1">
            <a:spLocks/>
          </p:cNvSpPr>
          <p:nvPr/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en-US" altLang="ja-JP" sz="2400" b="0" kern="0" dirty="0"/>
              <a:t>SharePoint List</a:t>
            </a:r>
            <a:r>
              <a:rPr lang="ja-JP" altLang="en-US" sz="2400" b="0" kern="0" dirty="0"/>
              <a:t>作成 </a:t>
            </a:r>
            <a:r>
              <a:rPr lang="en-US" altLang="ja-JP" sz="2400" b="0" kern="0" dirty="0"/>
              <a:t>– </a:t>
            </a:r>
            <a:r>
              <a:rPr lang="ja-JP" altLang="en-US" sz="2400" b="0" kern="0" dirty="0"/>
              <a:t>サイト作成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5AC3D84B-62CD-0FE1-9996-749364A84576}"/>
              </a:ext>
            </a:extLst>
          </p:cNvPr>
          <p:cNvSpPr txBox="1">
            <a:spLocks/>
          </p:cNvSpPr>
          <p:nvPr/>
        </p:nvSpPr>
        <p:spPr>
          <a:xfrm>
            <a:off x="179512" y="908721"/>
            <a:ext cx="4176464" cy="15841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ja-JP" sz="1200" b="0" kern="0" dirty="0"/>
              <a:t>​​</a:t>
            </a:r>
            <a:r>
              <a:rPr lang="ja-JP" altLang="en-US" sz="1200" b="0" kern="0" dirty="0"/>
              <a:t>⑦画面右下の</a:t>
            </a:r>
            <a:r>
              <a:rPr lang="en-US" altLang="ja-JP" sz="1200" b="0" kern="0" dirty="0"/>
              <a:t>[</a:t>
            </a:r>
            <a:r>
              <a:rPr lang="ja-JP" altLang="en-US" sz="1200" b="0" kern="0" dirty="0"/>
              <a:t>完了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を選択します。</a:t>
            </a:r>
            <a:br>
              <a:rPr lang="en-US" altLang="ja-JP" sz="1200" b="0" kern="0" dirty="0"/>
            </a:br>
            <a:br>
              <a:rPr lang="en-US" altLang="ja-JP" sz="1200" b="0" kern="0" dirty="0"/>
            </a:br>
            <a:r>
              <a:rPr lang="en-US" altLang="ja-JP" sz="1200" b="0" kern="0" dirty="0"/>
              <a:t>※</a:t>
            </a:r>
            <a:r>
              <a:rPr lang="ja-JP" altLang="en-US" sz="1200" b="0" kern="0" dirty="0"/>
              <a:t>必要であれば</a:t>
            </a:r>
            <a:r>
              <a:rPr lang="en-US" altLang="ja-JP" sz="1200" b="0" kern="0" dirty="0"/>
              <a:t>[</a:t>
            </a:r>
            <a:r>
              <a:rPr lang="ja-JP" altLang="en-US" sz="1200" b="0" kern="0" dirty="0"/>
              <a:t>メンバーの追加</a:t>
            </a:r>
            <a:r>
              <a:rPr lang="en-US" altLang="ja-JP" sz="1200" b="0" kern="0" dirty="0"/>
              <a:t>]</a:t>
            </a:r>
            <a:r>
              <a:rPr lang="ja-JP" altLang="en-US" sz="1200" b="0" kern="0" dirty="0"/>
              <a:t>でチーム参加者を追加します。</a:t>
            </a:r>
            <a:br>
              <a:rPr lang="en-US" altLang="ja-JP" sz="1200" b="0" kern="0" dirty="0"/>
            </a:br>
            <a:endParaRPr lang="en-US" altLang="ja-JP" sz="1200" b="0" kern="0" dirty="0"/>
          </a:p>
        </p:txBody>
      </p:sp>
      <p:sp>
        <p:nvSpPr>
          <p:cNvPr id="9" name="コンテンツ プレースホルダー 4">
            <a:extLst>
              <a:ext uri="{FF2B5EF4-FFF2-40B4-BE49-F238E27FC236}">
                <a16:creationId xmlns:a16="http://schemas.microsoft.com/office/drawing/2014/main" id="{E97DB1F1-2FF9-ADFE-EDA1-D709D55FE902}"/>
              </a:ext>
            </a:extLst>
          </p:cNvPr>
          <p:cNvSpPr txBox="1">
            <a:spLocks/>
          </p:cNvSpPr>
          <p:nvPr/>
        </p:nvSpPr>
        <p:spPr>
          <a:xfrm>
            <a:off x="4788026" y="895644"/>
            <a:ext cx="4176464" cy="158417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⑧下記の通り</a:t>
            </a:r>
            <a:r>
              <a:rPr lang="en-US" altLang="ja-JP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SharePoint</a:t>
            </a:r>
            <a:r>
              <a:rPr lang="ja-JP" altLang="en-US" sz="1200" b="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サイトが作成されます。</a:t>
            </a:r>
            <a:endParaRPr lang="en-US" altLang="ja-JP" sz="1200" b="0" kern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65A0F66-B004-2163-AD13-DAB3F72C726C}"/>
              </a:ext>
            </a:extLst>
          </p:cNvPr>
          <p:cNvSpPr/>
          <p:nvPr/>
        </p:nvSpPr>
        <p:spPr bwMode="auto">
          <a:xfrm>
            <a:off x="2295317" y="3804209"/>
            <a:ext cx="1944216" cy="34487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49BB3A7-1DB2-B390-41AC-C4050E48A661}"/>
              </a:ext>
            </a:extLst>
          </p:cNvPr>
          <p:cNvSpPr/>
          <p:nvPr/>
        </p:nvSpPr>
        <p:spPr bwMode="auto">
          <a:xfrm>
            <a:off x="3811443" y="5097796"/>
            <a:ext cx="396044" cy="2008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364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List</a:t>
            </a:r>
            <a:r>
              <a:rPr kumimoji="1" lang="ja-JP" altLang="en-US" dirty="0"/>
              <a:t>作成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22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2888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4D61DA-228D-444C-B935-B24B4341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List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53E6478-C880-47C5-99EF-BF94FA106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​​①SharePoint</a:t>
            </a:r>
            <a:r>
              <a:rPr lang="ja-JP" altLang="en-US" dirty="0"/>
              <a:t>にアクセスし、</a:t>
            </a:r>
            <a:r>
              <a:rPr lang="en-US" altLang="ja-JP" dirty="0"/>
              <a:t>[</a:t>
            </a:r>
            <a:r>
              <a:rPr lang="ja-JP" altLang="en-US" dirty="0"/>
              <a:t>サイトコンテンツ</a:t>
            </a:r>
            <a:r>
              <a:rPr lang="en-US" altLang="ja-JP" dirty="0"/>
              <a:t>]</a:t>
            </a:r>
            <a:r>
              <a:rPr lang="ja-JP" altLang="en-US" dirty="0"/>
              <a:t>を​クリックします。​</a:t>
            </a:r>
            <a:br>
              <a:rPr lang="en-US" altLang="ja-JP"/>
            </a:br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251CE0-D60E-487D-A6D5-DA38C6971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DF18F04-0226-4378-8808-F5A7D2700F9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新規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リスト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19" name="図プレースホルダー 18">
            <a:extLst>
              <a:ext uri="{FF2B5EF4-FFF2-40B4-BE49-F238E27FC236}">
                <a16:creationId xmlns:a16="http://schemas.microsoft.com/office/drawing/2014/main" id="{91DFF3B1-1E3B-4DBD-A9F0-930B1032866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r="4638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22" name="図プレースホルダー 21">
            <a:extLst>
              <a:ext uri="{FF2B5EF4-FFF2-40B4-BE49-F238E27FC236}">
                <a16:creationId xmlns:a16="http://schemas.microsoft.com/office/drawing/2014/main" id="{A5F7EF56-6E5F-4DE5-A260-128881217B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91" t="306" r="4359" b="-30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D47C820-3AA5-49D4-ADB4-54594FF527D5}"/>
              </a:ext>
            </a:extLst>
          </p:cNvPr>
          <p:cNvSpPr/>
          <p:nvPr/>
        </p:nvSpPr>
        <p:spPr bwMode="auto">
          <a:xfrm>
            <a:off x="395536" y="4941169"/>
            <a:ext cx="1224136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3577604-E638-4840-A8DB-E20F3202E0EF}"/>
              </a:ext>
            </a:extLst>
          </p:cNvPr>
          <p:cNvSpPr/>
          <p:nvPr/>
        </p:nvSpPr>
        <p:spPr bwMode="auto">
          <a:xfrm>
            <a:off x="6444208" y="3356993"/>
            <a:ext cx="432048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3544737-6B1D-4AE3-92A5-2E6CC8FFDA9B}"/>
              </a:ext>
            </a:extLst>
          </p:cNvPr>
          <p:cNvSpPr/>
          <p:nvPr/>
        </p:nvSpPr>
        <p:spPr bwMode="auto">
          <a:xfrm>
            <a:off x="6440428" y="3571916"/>
            <a:ext cx="939884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7063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94869D-D063-4C33-A127-726CDAC63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List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934EEA-44CC-4CBE-8470-C6F91D5BCD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[</a:t>
            </a:r>
            <a:r>
              <a:rPr kumimoji="1" lang="ja-JP" altLang="en-US" dirty="0"/>
              <a:t>空白のリスト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9C1713-CE94-4A96-809D-15D85B1C6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CAB1F2-B46C-4F13-9D50-BAEFFE4B220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</a:t>
            </a:r>
            <a:r>
              <a:rPr kumimoji="1" lang="en-US" altLang="ja-JP" dirty="0"/>
              <a:t>[</a:t>
            </a:r>
            <a:r>
              <a:rPr kumimoji="1" lang="ja-JP" altLang="en-US" dirty="0"/>
              <a:t>サイトナビゲーションに表示</a:t>
            </a:r>
            <a:r>
              <a:rPr kumimoji="1" lang="en-US" altLang="ja-JP" dirty="0"/>
              <a:t>]</a:t>
            </a:r>
            <a:r>
              <a:rPr kumimoji="1" lang="ja-JP" altLang="en-US" dirty="0"/>
              <a:t>のチェック</a:t>
            </a:r>
            <a:r>
              <a:rPr lang="ja-JP" altLang="en-US" dirty="0"/>
              <a:t>が付いていればそのままで、問題ありません</a:t>
            </a:r>
            <a:r>
              <a:rPr kumimoji="1" lang="ja-JP" altLang="en-US" dirty="0"/>
              <a:t>。</a:t>
            </a:r>
            <a:endParaRPr kumimoji="1" lang="en-US" altLang="ja-JP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8FB21737-71A3-448B-BDC8-1C92AC47ED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377" r="25" b="10267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4687BD04-8572-48AF-871E-47552335D2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175" t="114" r="3894" b="12662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6ACCD5E-D543-4A60-8327-8A6C8399EA89}"/>
              </a:ext>
            </a:extLst>
          </p:cNvPr>
          <p:cNvSpPr/>
          <p:nvPr/>
        </p:nvSpPr>
        <p:spPr bwMode="auto">
          <a:xfrm>
            <a:off x="765115" y="3315095"/>
            <a:ext cx="789365" cy="77684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F87EF71-8A90-4D1B-A4B6-2CEFC5CA1CAA}"/>
              </a:ext>
            </a:extLst>
          </p:cNvPr>
          <p:cNvSpPr/>
          <p:nvPr/>
        </p:nvSpPr>
        <p:spPr bwMode="auto">
          <a:xfrm>
            <a:off x="5443794" y="5060075"/>
            <a:ext cx="1330385" cy="20534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59443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F5B2CE-A631-4C00-A452-D7BB0F4F4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List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5E59ED-8140-4EA0-8724-08CC09953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⑤</a:t>
            </a:r>
            <a:r>
              <a:rPr lang="en-US" altLang="ja-JP" dirty="0"/>
              <a:t>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v6.0.xlsx]</a:t>
            </a:r>
            <a:r>
              <a:rPr kumimoji="1" lang="ja-JP" altLang="en-US" dirty="0"/>
              <a:t>を開き、「名前」と「説明」を</a:t>
            </a:r>
            <a:r>
              <a:rPr lang="ja-JP" altLang="en-US" dirty="0"/>
              <a:t>確認し</a:t>
            </a:r>
            <a:r>
              <a:rPr kumimoji="1" lang="ja-JP" altLang="en-US" dirty="0"/>
              <a:t>ます。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B0E7DD-B390-43DD-A4A5-C19587C77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6857E4D-11DB-4E0E-B127-EACC5FA0764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⑥リスト作成画面に戻り</a:t>
            </a:r>
            <a:r>
              <a:rPr lang="ja-JP" altLang="en-US" dirty="0"/>
              <a:t>、 「名前」と「説明」を入力し、</a:t>
            </a:r>
            <a:r>
              <a:rPr lang="en-US" altLang="ja-JP" dirty="0"/>
              <a:t>[</a:t>
            </a:r>
            <a:r>
              <a:rPr lang="ja-JP" altLang="en-US" dirty="0"/>
              <a:t>作成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en-US" altLang="ja-JP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1DD26762-8499-4B6D-88AF-FBC0830C621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133" t="20" r="3775" b="11348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14CA2BE8-BE40-4092-9AB2-01ACF51936E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80" r="36002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BE016C9-77A9-45EE-B040-4AC00A0FA020}"/>
              </a:ext>
            </a:extLst>
          </p:cNvPr>
          <p:cNvSpPr/>
          <p:nvPr/>
        </p:nvSpPr>
        <p:spPr bwMode="auto">
          <a:xfrm>
            <a:off x="307914" y="3802775"/>
            <a:ext cx="4050726" cy="26630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E19918A-34A4-4C60-A0BC-486517B55014}"/>
              </a:ext>
            </a:extLst>
          </p:cNvPr>
          <p:cNvSpPr/>
          <p:nvPr/>
        </p:nvSpPr>
        <p:spPr bwMode="auto">
          <a:xfrm>
            <a:off x="5436096" y="4087750"/>
            <a:ext cx="2938284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87EC872-F5DD-4514-9E6B-66837D0746F3}"/>
              </a:ext>
            </a:extLst>
          </p:cNvPr>
          <p:cNvSpPr/>
          <p:nvPr/>
        </p:nvSpPr>
        <p:spPr bwMode="auto">
          <a:xfrm>
            <a:off x="5443716" y="4575430"/>
            <a:ext cx="2938284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AC15F16-C08B-443B-AE5D-897A73AF74EB}"/>
              </a:ext>
            </a:extLst>
          </p:cNvPr>
          <p:cNvSpPr/>
          <p:nvPr/>
        </p:nvSpPr>
        <p:spPr bwMode="auto">
          <a:xfrm>
            <a:off x="7277100" y="5192650"/>
            <a:ext cx="510540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11898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65804-F7E1-4FF5-9FDC-F7AF3F137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List</a:t>
            </a:r>
            <a:r>
              <a:rPr lang="ja-JP" altLang="ja-JP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07D6-2BA9-4013-8B3B-A200BA1DB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⑦リストページへ推移し、</a:t>
            </a:r>
            <a:r>
              <a:rPr kumimoji="1" lang="en-US" altLang="ja-JP" dirty="0"/>
              <a:t>[   ]</a:t>
            </a:r>
            <a:r>
              <a:rPr kumimoji="1" lang="ja-JP" altLang="en-US" dirty="0"/>
              <a:t>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リストの設定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FBDB802-823D-4C62-8F77-3AAC79FAC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FA2407B-0950-4295-9CDA-C926C965D7C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⑧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</a:t>
            </a:r>
            <a:r>
              <a:rPr lang="en-US" altLang="ja-JP" dirty="0"/>
              <a:t>]</a:t>
            </a:r>
            <a:r>
              <a:rPr kumimoji="1" lang="ja-JP" altLang="en-US" dirty="0"/>
              <a:t>の項目にある</a:t>
            </a:r>
            <a:r>
              <a:rPr kumimoji="1" lang="en-US" altLang="ja-JP" dirty="0"/>
              <a:t>[Title]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70AB5D07-D279-4449-9643-F06BA47729C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t="-669" r="3" b="5096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2822BA7A-28E0-443D-870E-CDA52AEEB3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35" b="652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DA068E1-DF8E-48E0-9441-6BCB647BFC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22" r="3222" b="-802"/>
          <a:stretch/>
        </p:blipFill>
        <p:spPr>
          <a:xfrm>
            <a:off x="2518389" y="974228"/>
            <a:ext cx="135551" cy="134482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C6F9BC4-D726-4B72-A906-40E1A819E303}"/>
              </a:ext>
            </a:extLst>
          </p:cNvPr>
          <p:cNvSpPr/>
          <p:nvPr/>
        </p:nvSpPr>
        <p:spPr bwMode="auto">
          <a:xfrm>
            <a:off x="3616263" y="2673197"/>
            <a:ext cx="235657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51E682E-2862-4351-9E64-E846A60E56FC}"/>
              </a:ext>
            </a:extLst>
          </p:cNvPr>
          <p:cNvSpPr/>
          <p:nvPr/>
        </p:nvSpPr>
        <p:spPr bwMode="auto">
          <a:xfrm>
            <a:off x="2699792" y="3812759"/>
            <a:ext cx="648072" cy="12029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C76017B-9215-4666-8810-E1BDB5D0B9F9}"/>
              </a:ext>
            </a:extLst>
          </p:cNvPr>
          <p:cNvSpPr/>
          <p:nvPr/>
        </p:nvSpPr>
        <p:spPr bwMode="auto">
          <a:xfrm>
            <a:off x="5946636" y="3683890"/>
            <a:ext cx="25604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832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1993B4-3102-4515-B304-F1DA3C862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List</a:t>
            </a:r>
            <a:r>
              <a:rPr lang="ja-JP" altLang="ja-JP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E294D2-5E4E-4283-A2CD-503673746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⑨</a:t>
            </a:r>
            <a:r>
              <a:rPr kumimoji="1" lang="en-US" altLang="ja-JP" dirty="0"/>
              <a:t>[</a:t>
            </a:r>
            <a:r>
              <a:rPr kumimoji="1" lang="ja-JP" altLang="en-US" dirty="0"/>
              <a:t>この列への情報の入力を必須にする</a:t>
            </a:r>
            <a:r>
              <a:rPr kumimoji="1" lang="en-US" altLang="ja-JP" dirty="0"/>
              <a:t>:]</a:t>
            </a:r>
            <a:r>
              <a:rPr kumimoji="1" lang="ja-JP" altLang="en-US" dirty="0"/>
              <a:t>の</a:t>
            </a:r>
            <a:r>
              <a:rPr kumimoji="1" lang="en-US" altLang="ja-JP" dirty="0"/>
              <a:t>[</a:t>
            </a:r>
            <a:r>
              <a:rPr kumimoji="1" lang="ja-JP" altLang="en-US" dirty="0"/>
              <a:t>いいえ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を選択します。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A590784-C5DD-409C-B970-49E6FEABA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EA5F9295-6F3F-4286-8CAF-472DB1A3CB0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⑩</a:t>
            </a:r>
            <a:r>
              <a:rPr kumimoji="1" lang="en-US" altLang="ja-JP" dirty="0"/>
              <a:t>[OK]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0A04A9BC-9473-42F3-A537-7819E1DA29E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133" r="25" b="8213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09AD280C-7A63-4EF4-AEA0-14F4177190B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652" b="624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7FCC9FF-B008-4309-8D2E-6C1A6E636EBE}"/>
              </a:ext>
            </a:extLst>
          </p:cNvPr>
          <p:cNvSpPr/>
          <p:nvPr/>
        </p:nvSpPr>
        <p:spPr bwMode="auto">
          <a:xfrm>
            <a:off x="2822436" y="4964050"/>
            <a:ext cx="339864" cy="1184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C39244D-F0E9-430D-8007-A3FCE971FF92}"/>
              </a:ext>
            </a:extLst>
          </p:cNvPr>
          <p:cNvSpPr/>
          <p:nvPr/>
        </p:nvSpPr>
        <p:spPr bwMode="auto">
          <a:xfrm>
            <a:off x="8087856" y="5703190"/>
            <a:ext cx="416064" cy="2251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67432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列作成</a:t>
            </a:r>
            <a:r>
              <a:rPr kumimoji="1" lang="en-US" altLang="ja-JP" dirty="0"/>
              <a:t>(1</a:t>
            </a:r>
            <a:r>
              <a:rPr kumimoji="1" lang="ja-JP" altLang="en-US" dirty="0"/>
              <a:t>行テキスト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28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56605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(1</a:t>
            </a:r>
            <a:r>
              <a:rPr lang="ja-JP" altLang="ja-JP" dirty="0"/>
              <a:t>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⑪リストの設定ページに遷移し、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列の作成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⑫</a:t>
            </a:r>
            <a:r>
              <a:rPr lang="en-US" altLang="ja-JP" dirty="0"/>
              <a:t>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v6.0.xlsx]</a:t>
            </a:r>
            <a:r>
              <a:rPr lang="ja-JP" altLang="en-US" dirty="0"/>
              <a:t>を開き、「初期列名」を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に入力し、</a:t>
            </a:r>
            <a:r>
              <a:rPr lang="en-US" altLang="ja-JP" dirty="0"/>
              <a:t>[</a:t>
            </a:r>
            <a:r>
              <a:rPr lang="ja-JP" altLang="en-US" dirty="0"/>
              <a:t>この列の情報の種類</a:t>
            </a:r>
            <a:r>
              <a:rPr lang="en-US" altLang="ja-JP" dirty="0"/>
              <a:t>:]</a:t>
            </a:r>
            <a:r>
              <a:rPr lang="ja-JP" altLang="en-US" dirty="0"/>
              <a:t>の</a:t>
            </a:r>
            <a:r>
              <a:rPr lang="en-US" altLang="ja-JP" dirty="0"/>
              <a:t>[1</a:t>
            </a:r>
            <a:r>
              <a:rPr lang="ja-JP" altLang="en-US" dirty="0"/>
              <a:t>行テキスト</a:t>
            </a:r>
            <a:r>
              <a:rPr lang="en-US" altLang="ja-JP" dirty="0"/>
              <a:t>]</a:t>
            </a:r>
            <a:r>
              <a:rPr lang="ja-JP" altLang="en-US" dirty="0"/>
              <a:t>を選択します。</a:t>
            </a:r>
            <a:endParaRPr kumimoji="1" lang="ja-JP" altLang="en-US" dirty="0"/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526B745D-B41C-433F-8E19-9716B23033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631" r="25" b="10529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DF14E2DC-DD72-4451-95F4-5CED035C16E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093E7744-87F6-44EE-8E30-99F3AB164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6" y="2697476"/>
            <a:ext cx="3617740" cy="319503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E20EE5F-1876-4E7E-AE29-49FEE0769D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56381"/>
          <a:stretch/>
        </p:blipFill>
        <p:spPr>
          <a:xfrm>
            <a:off x="5731443" y="5133264"/>
            <a:ext cx="3233047" cy="97559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8FCBC6C-E538-4B9B-B088-3B4F5401B7B1}"/>
              </a:ext>
            </a:extLst>
          </p:cNvPr>
          <p:cNvSpPr/>
          <p:nvPr/>
        </p:nvSpPr>
        <p:spPr bwMode="auto">
          <a:xfrm>
            <a:off x="1328916" y="4483990"/>
            <a:ext cx="42368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B0F9B2C-F204-4A6A-8F11-B0E81556D13F}"/>
              </a:ext>
            </a:extLst>
          </p:cNvPr>
          <p:cNvSpPr/>
          <p:nvPr/>
        </p:nvSpPr>
        <p:spPr bwMode="auto">
          <a:xfrm>
            <a:off x="6586716" y="3539110"/>
            <a:ext cx="1200924" cy="217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11CF087-491B-432F-983C-98DD096A9B6D}"/>
              </a:ext>
            </a:extLst>
          </p:cNvPr>
          <p:cNvSpPr/>
          <p:nvPr/>
        </p:nvSpPr>
        <p:spPr bwMode="auto">
          <a:xfrm>
            <a:off x="6579096" y="3805810"/>
            <a:ext cx="553224" cy="2099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F28071F-19CB-4E58-B0B0-4D61DB5C0B55}"/>
              </a:ext>
            </a:extLst>
          </p:cNvPr>
          <p:cNvSpPr/>
          <p:nvPr/>
        </p:nvSpPr>
        <p:spPr bwMode="auto">
          <a:xfrm>
            <a:off x="5870436" y="5665090"/>
            <a:ext cx="1658124" cy="3013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739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8C5ED8-8AD3-4C5A-889D-3395F4AF6D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序論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BED9F0-B937-435C-9CBD-5D431756AE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750435-DFD0-462D-97CF-91856E35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2297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(1</a:t>
            </a:r>
            <a:r>
              <a:rPr lang="ja-JP" altLang="ja-JP" dirty="0"/>
              <a:t>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⑬</a:t>
            </a:r>
            <a:r>
              <a:rPr lang="en-US" altLang="ja-JP" dirty="0"/>
              <a:t> </a:t>
            </a:r>
            <a:r>
              <a:rPr lang="ja-JP" altLang="en-US" dirty="0"/>
              <a:t>「この列への情報の入力を必須にする」を</a:t>
            </a:r>
            <a:r>
              <a:rPr lang="en-US" altLang="ja-JP" dirty="0"/>
              <a:t>[</a:t>
            </a:r>
            <a:r>
              <a:rPr lang="ja-JP" altLang="en-US" dirty="0"/>
              <a:t>この列への情報の入力を必須にする</a:t>
            </a:r>
            <a:r>
              <a:rPr lang="en-US" altLang="ja-JP" dirty="0"/>
              <a:t>:]</a:t>
            </a:r>
            <a:r>
              <a:rPr lang="ja-JP" altLang="en-US" dirty="0"/>
              <a:t>に設定し、</a:t>
            </a:r>
            <a:br>
              <a:rPr lang="en-US" altLang="ja-JP" dirty="0"/>
            </a:br>
            <a:r>
              <a:rPr lang="ja-JP" altLang="en-US" dirty="0"/>
              <a:t>「列の書式設定」を</a:t>
            </a:r>
            <a:r>
              <a:rPr lang="en-US" altLang="ja-JP" dirty="0"/>
              <a:t>[</a:t>
            </a:r>
            <a:r>
              <a:rPr lang="ja-JP" altLang="en-US" dirty="0"/>
              <a:t>列の書式設定</a:t>
            </a:r>
            <a:r>
              <a:rPr lang="en-US" altLang="ja-JP" dirty="0"/>
              <a:t>:]</a:t>
            </a:r>
            <a:r>
              <a:rPr lang="ja-JP" altLang="en-US" dirty="0"/>
              <a:t>に入力します。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⑭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24" name="図プレースホルダー 8">
            <a:extLst>
              <a:ext uri="{FF2B5EF4-FFF2-40B4-BE49-F238E27FC236}">
                <a16:creationId xmlns:a16="http://schemas.microsoft.com/office/drawing/2014/main" id="{691EAF13-F842-4560-9309-F32D77CA274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41" t="68" r="-41" b="6780"/>
          <a:stretch/>
        </p:blipFill>
        <p:spPr>
          <a:xfrm>
            <a:off x="4787900" y="2660650"/>
            <a:ext cx="4178300" cy="3311525"/>
          </a:xfrm>
          <a:prstGeom prst="rect">
            <a:avLst/>
          </a:prstGeom>
        </p:spPr>
      </p:pic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677D6A17-8C4E-41FF-89B0-A0FFFD42BF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553" y="2636912"/>
            <a:ext cx="4178299" cy="3312367"/>
          </a:xfrm>
        </p:spPr>
        <p:txBody>
          <a:bodyPr/>
          <a:lstStyle/>
          <a:p>
            <a:endParaRPr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8246F864-6D21-42B8-B9A4-31B9C54C5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13" y="2684160"/>
            <a:ext cx="3674367" cy="305628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EA375CA-5F86-4607-904F-D39862A99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32" y="5329801"/>
            <a:ext cx="4305339" cy="91579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8DCC6FD-1C4F-4595-807F-AC1690A32DF8}"/>
              </a:ext>
            </a:extLst>
          </p:cNvPr>
          <p:cNvSpPr/>
          <p:nvPr/>
        </p:nvSpPr>
        <p:spPr bwMode="auto">
          <a:xfrm>
            <a:off x="8100060" y="5657470"/>
            <a:ext cx="403860" cy="2023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BB62414-2631-437A-A169-2D10373DFF52}"/>
              </a:ext>
            </a:extLst>
          </p:cNvPr>
          <p:cNvSpPr/>
          <p:nvPr/>
        </p:nvSpPr>
        <p:spPr bwMode="auto">
          <a:xfrm>
            <a:off x="2195736" y="3091782"/>
            <a:ext cx="997044" cy="21529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FCC02E8-12C1-4697-9693-2A07AE153E4E}"/>
              </a:ext>
            </a:extLst>
          </p:cNvPr>
          <p:cNvSpPr/>
          <p:nvPr/>
        </p:nvSpPr>
        <p:spPr bwMode="auto">
          <a:xfrm>
            <a:off x="236220" y="5825110"/>
            <a:ext cx="1386840" cy="2632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63EB7B5-84D2-4941-B723-86177D926D6A}"/>
              </a:ext>
            </a:extLst>
          </p:cNvPr>
          <p:cNvSpPr/>
          <p:nvPr/>
        </p:nvSpPr>
        <p:spPr bwMode="auto">
          <a:xfrm>
            <a:off x="3863934" y="5822794"/>
            <a:ext cx="540426" cy="27320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A2DEA14-85D4-43AE-98D4-41F0AC7E6D4F}"/>
              </a:ext>
            </a:extLst>
          </p:cNvPr>
          <p:cNvSpPr/>
          <p:nvPr/>
        </p:nvSpPr>
        <p:spPr bwMode="auto">
          <a:xfrm>
            <a:off x="2233254" y="4550254"/>
            <a:ext cx="1622466" cy="72278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43429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プレースホルダー 15">
            <a:extLst>
              <a:ext uri="{FF2B5EF4-FFF2-40B4-BE49-F238E27FC236}">
                <a16:creationId xmlns:a16="http://schemas.microsoft.com/office/drawing/2014/main" id="{E41E8262-6F4C-4A70-8F3B-8227AC404A8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762" r="1762"/>
          <a:stretch>
            <a:fillRect/>
          </a:stretch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9EC1416-F92F-459F-B47C-FAC674D16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</a:t>
            </a:r>
            <a:r>
              <a:rPr lang="ja-JP" altLang="en-US" dirty="0"/>
              <a:t>更新</a:t>
            </a:r>
            <a:r>
              <a:rPr lang="en-US" altLang="ja-JP" dirty="0"/>
              <a:t>(1</a:t>
            </a:r>
            <a:r>
              <a:rPr lang="ja-JP" altLang="ja-JP" dirty="0"/>
              <a:t>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BB6E4F-9CB6-408B-90C1-AAED09FD9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⑮リストの設定ページに遷移し、先ほど作成した列を、クリックします。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DAD6AC-27E0-4D31-B85A-E652C7FC5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2ADE1A-5EAD-4075-942E-430FDFCDF0E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⑯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を「更新列名」の情報を元に更新します。</a:t>
            </a:r>
          </a:p>
          <a:p>
            <a:endParaRPr kumimoji="1" lang="ja-JP" altLang="en-US" dirty="0"/>
          </a:p>
        </p:txBody>
      </p:sp>
      <p:sp>
        <p:nvSpPr>
          <p:cNvPr id="18" name="図プレースホルダー 17">
            <a:extLst>
              <a:ext uri="{FF2B5EF4-FFF2-40B4-BE49-F238E27FC236}">
                <a16:creationId xmlns:a16="http://schemas.microsoft.com/office/drawing/2014/main" id="{E9160C8A-FE50-4251-958E-BE77113211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D01D7E00-65F2-491D-8BE3-1D59A8E37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933" y="2701067"/>
            <a:ext cx="3013130" cy="274415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12F9FF2-C288-4784-AC1E-09C204435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5301208"/>
            <a:ext cx="3013130" cy="102706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BFEDB4F-D8E6-469C-911D-2312624832AF}"/>
              </a:ext>
            </a:extLst>
          </p:cNvPr>
          <p:cNvSpPr/>
          <p:nvPr/>
        </p:nvSpPr>
        <p:spPr bwMode="auto">
          <a:xfrm>
            <a:off x="1120140" y="4148710"/>
            <a:ext cx="281940" cy="1261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C179C80-58B9-43EC-B19A-D8C23A0B75D2}"/>
              </a:ext>
            </a:extLst>
          </p:cNvPr>
          <p:cNvSpPr/>
          <p:nvPr/>
        </p:nvSpPr>
        <p:spPr bwMode="auto">
          <a:xfrm>
            <a:off x="6324600" y="3401950"/>
            <a:ext cx="1005840" cy="1870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4771D2F-7575-44E1-BFB5-E35AAC83E63E}"/>
              </a:ext>
            </a:extLst>
          </p:cNvPr>
          <p:cNvSpPr/>
          <p:nvPr/>
        </p:nvSpPr>
        <p:spPr bwMode="auto">
          <a:xfrm>
            <a:off x="7368540" y="5847970"/>
            <a:ext cx="1226820" cy="2785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5045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957B64-757B-48DA-99E2-0051DA16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</a:t>
            </a:r>
            <a:r>
              <a:rPr lang="ja-JP" altLang="en-US" dirty="0"/>
              <a:t>更新</a:t>
            </a:r>
            <a:r>
              <a:rPr lang="en-US" altLang="ja-JP" dirty="0"/>
              <a:t>(1</a:t>
            </a:r>
            <a:r>
              <a:rPr lang="ja-JP" altLang="ja-JP" dirty="0"/>
              <a:t>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A11D9B-6D26-41F8-9447-40C26060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⑰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51235D-B053-44A6-9C1C-6EB9471F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C647643-F487-45A8-A6B8-BDE57AC3D66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34607361-74BD-44A5-8F14-C4541CA276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0" name="図プレースホルダー 8">
            <a:extLst>
              <a:ext uri="{FF2B5EF4-FFF2-40B4-BE49-F238E27FC236}">
                <a16:creationId xmlns:a16="http://schemas.microsoft.com/office/drawing/2014/main" id="{C3044549-54C5-4755-8D02-5179D83DDEC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419" r="419"/>
          <a:stretch>
            <a:fillRect/>
          </a:stretch>
        </p:blipFill>
        <p:spPr>
          <a:xfrm>
            <a:off x="177800" y="2636838"/>
            <a:ext cx="4178300" cy="3313112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60B833-3FC6-4DD6-9265-E0B573D5698D}"/>
              </a:ext>
            </a:extLst>
          </p:cNvPr>
          <p:cNvSpPr/>
          <p:nvPr/>
        </p:nvSpPr>
        <p:spPr bwMode="auto">
          <a:xfrm>
            <a:off x="3512820" y="5596510"/>
            <a:ext cx="411480" cy="2099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85093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列作成</a:t>
            </a:r>
            <a:r>
              <a:rPr kumimoji="1" lang="en-US" altLang="ja-JP" dirty="0"/>
              <a:t>(</a:t>
            </a:r>
            <a:r>
              <a:rPr kumimoji="1" lang="ja-JP" altLang="en-US" dirty="0"/>
              <a:t>日付と時刻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33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17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日付と時刻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⑱</a:t>
            </a:r>
            <a:r>
              <a:rPr kumimoji="1" lang="ja-JP" altLang="en-US" dirty="0"/>
              <a:t>リストの設定ページに遷移し、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列の作成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⑲</a:t>
            </a:r>
            <a:r>
              <a:rPr lang="en-US" altLang="ja-JP" dirty="0"/>
              <a:t>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v6.0.xlsx]</a:t>
            </a:r>
            <a:r>
              <a:rPr lang="ja-JP" altLang="en-US" dirty="0"/>
              <a:t>を開き、「初期列名」を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に入力し、</a:t>
            </a:r>
            <a:r>
              <a:rPr lang="en-US" altLang="ja-JP" dirty="0"/>
              <a:t>[</a:t>
            </a:r>
            <a:r>
              <a:rPr lang="ja-JP" altLang="en-US" dirty="0"/>
              <a:t>この列の情報の種類</a:t>
            </a:r>
            <a:r>
              <a:rPr lang="en-US" altLang="ja-JP" dirty="0"/>
              <a:t>:]</a:t>
            </a:r>
            <a:r>
              <a:rPr lang="ja-JP" altLang="en-US" dirty="0"/>
              <a:t>の</a:t>
            </a:r>
            <a:r>
              <a:rPr lang="en-US" altLang="ja-JP" dirty="0"/>
              <a:t>[</a:t>
            </a:r>
            <a:r>
              <a:rPr lang="ja-JP" altLang="en-US" dirty="0"/>
              <a:t>日付と時刻</a:t>
            </a:r>
            <a:r>
              <a:rPr lang="en-US" altLang="ja-JP" dirty="0"/>
              <a:t>]</a:t>
            </a:r>
            <a:r>
              <a:rPr lang="ja-JP" altLang="en-US" dirty="0"/>
              <a:t>を選択します。</a:t>
            </a:r>
            <a:endParaRPr kumimoji="1" lang="ja-JP" altLang="en-US" dirty="0"/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526B745D-B41C-433F-8E19-9716B23033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631" r="25" b="10529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BE0FFD22-3030-40BC-88D3-A4FC2F33DF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15D5D148-8B2D-4864-AA19-0C56F68F9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860" y="2702111"/>
            <a:ext cx="3252198" cy="289728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581F124-9431-48FB-8441-B20F916595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827"/>
          <a:stretch/>
        </p:blipFill>
        <p:spPr>
          <a:xfrm>
            <a:off x="5652120" y="5220125"/>
            <a:ext cx="3143809" cy="94220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E9D2EF2-00D4-4600-BF25-66C2887B4657}"/>
              </a:ext>
            </a:extLst>
          </p:cNvPr>
          <p:cNvSpPr/>
          <p:nvPr/>
        </p:nvSpPr>
        <p:spPr bwMode="auto">
          <a:xfrm>
            <a:off x="1328916" y="4483990"/>
            <a:ext cx="42368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80D2999-DAAE-40B9-B16D-11D89560C4B8}"/>
              </a:ext>
            </a:extLst>
          </p:cNvPr>
          <p:cNvSpPr/>
          <p:nvPr/>
        </p:nvSpPr>
        <p:spPr bwMode="auto">
          <a:xfrm>
            <a:off x="6431280" y="3462910"/>
            <a:ext cx="1059180" cy="2023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F1609D5-7608-4D20-877C-D24E31582C28}"/>
              </a:ext>
            </a:extLst>
          </p:cNvPr>
          <p:cNvSpPr/>
          <p:nvPr/>
        </p:nvSpPr>
        <p:spPr bwMode="auto">
          <a:xfrm>
            <a:off x="6464796" y="4141090"/>
            <a:ext cx="416064" cy="1032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8C3EA23-4448-4FD9-BC54-FBEFBA29E47B}"/>
              </a:ext>
            </a:extLst>
          </p:cNvPr>
          <p:cNvSpPr/>
          <p:nvPr/>
        </p:nvSpPr>
        <p:spPr bwMode="auto">
          <a:xfrm>
            <a:off x="5778996" y="5748910"/>
            <a:ext cx="1604784" cy="2708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21536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日付と時刻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⑳</a:t>
            </a:r>
            <a:r>
              <a:rPr lang="en-US" altLang="ja-JP" dirty="0"/>
              <a:t> </a:t>
            </a:r>
            <a:r>
              <a:rPr lang="ja-JP" altLang="en-US" dirty="0"/>
              <a:t>「この列への情報の入力を必須にする」を</a:t>
            </a:r>
            <a:r>
              <a:rPr lang="en-US" altLang="ja-JP" dirty="0"/>
              <a:t>[</a:t>
            </a:r>
            <a:r>
              <a:rPr lang="ja-JP" altLang="en-US" dirty="0"/>
              <a:t>この列への情報の入力を必須にする</a:t>
            </a:r>
            <a:r>
              <a:rPr lang="en-US" altLang="ja-JP" dirty="0"/>
              <a:t>:]</a:t>
            </a:r>
            <a:r>
              <a:rPr lang="ja-JP" altLang="en-US" dirty="0"/>
              <a:t>に設定し、</a:t>
            </a:r>
            <a:br>
              <a:rPr lang="en-US" altLang="ja-JP" dirty="0"/>
            </a:br>
            <a:r>
              <a:rPr lang="ja-JP" altLang="en-US" dirty="0"/>
              <a:t>「列の書式設定」を</a:t>
            </a:r>
            <a:r>
              <a:rPr lang="en-US" altLang="ja-JP" dirty="0"/>
              <a:t>[</a:t>
            </a:r>
            <a:r>
              <a:rPr lang="ja-JP" altLang="en-US" dirty="0"/>
              <a:t>列の書式設定</a:t>
            </a:r>
            <a:r>
              <a:rPr lang="en-US" altLang="ja-JP" dirty="0"/>
              <a:t>:]</a:t>
            </a:r>
            <a:r>
              <a:rPr lang="ja-JP" altLang="en-US" dirty="0"/>
              <a:t>に入力します。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㉑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89DF0A77-F3E0-4BAD-8354-C3D457C665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129" t="337" r="67" b="-10335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5" name="図プレースホルダー 14">
            <a:extLst>
              <a:ext uri="{FF2B5EF4-FFF2-40B4-BE49-F238E27FC236}">
                <a16:creationId xmlns:a16="http://schemas.microsoft.com/office/drawing/2014/main" id="{F35566AE-611B-4DC3-9331-8C50EA4F3C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6FE6F15D-5035-4734-B7CD-EB707FF6D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00" y="2677689"/>
            <a:ext cx="3638519" cy="3103811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2A8783A-6A7E-47D7-90A0-5A1FC2F711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481" r="488"/>
          <a:stretch/>
        </p:blipFill>
        <p:spPr>
          <a:xfrm>
            <a:off x="69174" y="5478178"/>
            <a:ext cx="4286678" cy="80128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F20DE59-8C6D-455B-BA66-E34CE5E2D6E6}"/>
              </a:ext>
            </a:extLst>
          </p:cNvPr>
          <p:cNvSpPr/>
          <p:nvPr/>
        </p:nvSpPr>
        <p:spPr bwMode="auto">
          <a:xfrm>
            <a:off x="8176260" y="5413630"/>
            <a:ext cx="373380" cy="1870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D234562-DDDC-4188-AECD-7B41B2864639}"/>
              </a:ext>
            </a:extLst>
          </p:cNvPr>
          <p:cNvSpPr/>
          <p:nvPr/>
        </p:nvSpPr>
        <p:spPr bwMode="auto">
          <a:xfrm>
            <a:off x="2189976" y="3081910"/>
            <a:ext cx="964704" cy="217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2FECC60-CDA1-41D3-AD86-38E687A2BEC5}"/>
              </a:ext>
            </a:extLst>
          </p:cNvPr>
          <p:cNvSpPr/>
          <p:nvPr/>
        </p:nvSpPr>
        <p:spPr bwMode="auto">
          <a:xfrm>
            <a:off x="69174" y="5914234"/>
            <a:ext cx="1210986" cy="25034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031E1EE-F504-4B61-9580-836B83D85970}"/>
              </a:ext>
            </a:extLst>
          </p:cNvPr>
          <p:cNvSpPr/>
          <p:nvPr/>
        </p:nvSpPr>
        <p:spPr bwMode="auto">
          <a:xfrm>
            <a:off x="2195154" y="4839814"/>
            <a:ext cx="1591986" cy="58562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505134F-43D4-4913-889C-F5516AA9AF3E}"/>
              </a:ext>
            </a:extLst>
          </p:cNvPr>
          <p:cNvSpPr/>
          <p:nvPr/>
        </p:nvSpPr>
        <p:spPr bwMode="auto">
          <a:xfrm>
            <a:off x="3330534" y="5921855"/>
            <a:ext cx="471846" cy="24272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6742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EC1416-F92F-459F-B47C-FAC674D16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日付と時刻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BB6E4F-9CB6-408B-90C1-AAED09FD9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㉒リストの設定ページに遷移し、先ほど作成した列を、クリックします。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DAD6AC-27E0-4D31-B85A-E652C7FC5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2ADE1A-5EAD-4075-942E-430FDFCDF0E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㉓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を「更新列名」の情報を元に更新します。</a:t>
            </a:r>
          </a:p>
          <a:p>
            <a:endParaRPr kumimoji="1" lang="ja-JP" altLang="en-US" dirty="0"/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99647E0C-D6A3-430D-8DF9-688F9AA4A0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BA07F0C6-88D8-4A2A-8308-A3FC1CD0A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654" y="2697256"/>
            <a:ext cx="2950119" cy="262232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B8B8EE2-CDAB-4E5D-BA60-5A3458AC2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330" r="488"/>
          <a:stretch/>
        </p:blipFill>
        <p:spPr>
          <a:xfrm>
            <a:off x="5206429" y="5310289"/>
            <a:ext cx="3799524" cy="98865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63F1F6B4-1F54-48AC-A1DC-127B8359616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-3" t="-34" r="-41" b="-386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3B76BA4-5A54-47DE-A47E-E5A851C9038F}"/>
              </a:ext>
            </a:extLst>
          </p:cNvPr>
          <p:cNvSpPr/>
          <p:nvPr/>
        </p:nvSpPr>
        <p:spPr bwMode="auto">
          <a:xfrm>
            <a:off x="1187624" y="4098753"/>
            <a:ext cx="206836" cy="13034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CC8813B-DA42-46FB-9AFD-3B0325A4D87A}"/>
              </a:ext>
            </a:extLst>
          </p:cNvPr>
          <p:cNvSpPr/>
          <p:nvPr/>
        </p:nvSpPr>
        <p:spPr bwMode="auto">
          <a:xfrm>
            <a:off x="6281916" y="3379090"/>
            <a:ext cx="1018044" cy="2099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5FF66D7-B877-486C-AE8F-5507874BF9C8}"/>
              </a:ext>
            </a:extLst>
          </p:cNvPr>
          <p:cNvSpPr/>
          <p:nvPr/>
        </p:nvSpPr>
        <p:spPr bwMode="auto">
          <a:xfrm>
            <a:off x="8313420" y="5863210"/>
            <a:ext cx="716280" cy="2861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1278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957B64-757B-48DA-99E2-0051DA16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日付と時刻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A11D9B-6D26-41F8-9447-40C26060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㉔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51235D-B053-44A6-9C1C-6EB9471F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C647643-F487-45A8-A6B8-BDE57AC3D66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34607361-74BD-44A5-8F14-C4541CA276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5" name="図プレースホルダー 14">
            <a:extLst>
              <a:ext uri="{FF2B5EF4-FFF2-40B4-BE49-F238E27FC236}">
                <a16:creationId xmlns:a16="http://schemas.microsoft.com/office/drawing/2014/main" id="{D7D163AA-6673-4964-B759-8E106CF6720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1037" t="-240" r="410" b="-4556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D3114E9-DD11-4086-8AF9-52D71209213E}"/>
              </a:ext>
            </a:extLst>
          </p:cNvPr>
          <p:cNvSpPr/>
          <p:nvPr/>
        </p:nvSpPr>
        <p:spPr bwMode="auto">
          <a:xfrm>
            <a:off x="3657600" y="5604130"/>
            <a:ext cx="358140" cy="1870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466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列作成</a:t>
            </a:r>
            <a:r>
              <a:rPr kumimoji="1" lang="en-US" altLang="ja-JP" dirty="0"/>
              <a:t>(</a:t>
            </a:r>
            <a:r>
              <a:rPr kumimoji="1" lang="ja-JP" altLang="en-US" dirty="0"/>
              <a:t>複数行テキスト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38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9841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複数行テキスト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㉕</a:t>
            </a:r>
            <a:r>
              <a:rPr kumimoji="1" lang="ja-JP" altLang="en-US" dirty="0"/>
              <a:t>リストの設定ページに遷移し、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列の作成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㉖</a:t>
            </a:r>
            <a:r>
              <a:rPr lang="en-US" altLang="ja-JP" dirty="0"/>
              <a:t>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v6.0.xlsx]</a:t>
            </a:r>
            <a:r>
              <a:rPr lang="ja-JP" altLang="en-US" dirty="0"/>
              <a:t>を開き、「初期列名」を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に入力し、</a:t>
            </a:r>
            <a:r>
              <a:rPr lang="en-US" altLang="ja-JP" dirty="0"/>
              <a:t>[</a:t>
            </a:r>
            <a:r>
              <a:rPr lang="ja-JP" altLang="en-US" dirty="0"/>
              <a:t>この列の情報の種類</a:t>
            </a:r>
            <a:r>
              <a:rPr lang="en-US" altLang="ja-JP" dirty="0"/>
              <a:t>:]</a:t>
            </a:r>
            <a:r>
              <a:rPr lang="ja-JP" altLang="en-US" dirty="0"/>
              <a:t>の</a:t>
            </a:r>
            <a:r>
              <a:rPr lang="en-US" altLang="ja-JP" dirty="0"/>
              <a:t>[</a:t>
            </a:r>
            <a:r>
              <a:rPr lang="ja-JP" altLang="en-US" dirty="0"/>
              <a:t>複数行テキスト</a:t>
            </a:r>
            <a:r>
              <a:rPr lang="en-US" altLang="ja-JP" dirty="0"/>
              <a:t>]</a:t>
            </a:r>
            <a:r>
              <a:rPr lang="ja-JP" altLang="en-US" dirty="0"/>
              <a:t>を選択します。</a:t>
            </a:r>
            <a:endParaRPr kumimoji="1" lang="ja-JP" altLang="en-US" dirty="0"/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526B745D-B41C-433F-8E19-9716B23033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25" t="-631" r="25" b="10529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9" name="図プレースホルダー 8">
            <a:extLst>
              <a:ext uri="{FF2B5EF4-FFF2-40B4-BE49-F238E27FC236}">
                <a16:creationId xmlns:a16="http://schemas.microsoft.com/office/drawing/2014/main" id="{059D8282-4950-43E0-9434-6186BE2698A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F49745A-F63B-4C4E-B3D3-A10872D0A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1932" y="2699217"/>
            <a:ext cx="3407668" cy="3063314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67290EC-C115-4AF4-875F-47E847E660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7637"/>
          <a:stretch/>
        </p:blipFill>
        <p:spPr>
          <a:xfrm>
            <a:off x="5015356" y="5258305"/>
            <a:ext cx="3978678" cy="97983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702ACA9-BB0E-4400-B62F-05F8CE6B161D}"/>
              </a:ext>
            </a:extLst>
          </p:cNvPr>
          <p:cNvSpPr/>
          <p:nvPr/>
        </p:nvSpPr>
        <p:spPr bwMode="auto">
          <a:xfrm>
            <a:off x="1328916" y="4483990"/>
            <a:ext cx="42368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B82C906-E154-4969-B7D3-EAFAC3AA3A07}"/>
              </a:ext>
            </a:extLst>
          </p:cNvPr>
          <p:cNvSpPr/>
          <p:nvPr/>
        </p:nvSpPr>
        <p:spPr bwMode="auto">
          <a:xfrm>
            <a:off x="6518136" y="3478150"/>
            <a:ext cx="1117104" cy="217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92BD514-2A72-457A-B547-C4C2C1A232AE}"/>
              </a:ext>
            </a:extLst>
          </p:cNvPr>
          <p:cNvSpPr/>
          <p:nvPr/>
        </p:nvSpPr>
        <p:spPr bwMode="auto">
          <a:xfrm>
            <a:off x="6556236" y="3904870"/>
            <a:ext cx="461784" cy="1032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A9C8DFE-175B-4FC5-BCD7-8EA95E280764}"/>
              </a:ext>
            </a:extLst>
          </p:cNvPr>
          <p:cNvSpPr/>
          <p:nvPr/>
        </p:nvSpPr>
        <p:spPr bwMode="auto">
          <a:xfrm>
            <a:off x="5146536" y="5802250"/>
            <a:ext cx="1658124" cy="2861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6061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AC06AE-0F28-4F68-B346-300EC7B8B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序論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D6FB44-C55C-4BDD-89D3-3C18B0DA54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sz="2000" dirty="0"/>
              <a:t>本手順書は、「オンライン選考用個室</a:t>
            </a:r>
            <a:r>
              <a:rPr lang="en-US" altLang="ja-JP" sz="2000" dirty="0"/>
              <a:t>BOX</a:t>
            </a:r>
            <a:r>
              <a:rPr lang="ja-JP" altLang="en-US" sz="2000" dirty="0"/>
              <a:t>予約システム」の複製するものとなっています。</a:t>
            </a:r>
            <a:br>
              <a:rPr lang="en-US" altLang="ja-JP" sz="2000" dirty="0"/>
            </a:br>
            <a:r>
              <a:rPr lang="ja-JP" altLang="en-US" sz="2000" dirty="0"/>
              <a:t>そのため、</a:t>
            </a:r>
            <a:endParaRPr lang="en-US" altLang="ja-JP" sz="2000" dirty="0"/>
          </a:p>
          <a:p>
            <a:r>
              <a:rPr lang="ja-JP" altLang="en-US" sz="2000" dirty="0"/>
              <a:t>現在システムが稼働中の場合は、</a:t>
            </a:r>
            <a:endParaRPr lang="en-US" altLang="ja-JP" sz="2000" dirty="0"/>
          </a:p>
          <a:p>
            <a:pPr lvl="1"/>
            <a:r>
              <a:rPr lang="en-US" altLang="ja-JP" sz="1600" dirty="0"/>
              <a:t>SharePoint List</a:t>
            </a:r>
            <a:r>
              <a:rPr lang="ja-JP" altLang="en-US" sz="1600" dirty="0"/>
              <a:t>を別サイトに作成する。</a:t>
            </a:r>
            <a:r>
              <a:rPr lang="en-US" altLang="ja-JP" sz="1600" dirty="0"/>
              <a:t>(</a:t>
            </a:r>
            <a:r>
              <a:rPr lang="ja-JP" altLang="en-US" sz="1600" dirty="0"/>
              <a:t>同名のリストを作成できないため</a:t>
            </a:r>
            <a:r>
              <a:rPr lang="en-US" altLang="ja-JP" sz="1600" dirty="0"/>
              <a:t>)</a:t>
            </a:r>
          </a:p>
          <a:p>
            <a:r>
              <a:rPr lang="ja-JP" altLang="en-US" sz="2000" dirty="0"/>
              <a:t>テストなどで実際に動かす場合は、</a:t>
            </a:r>
            <a:endParaRPr lang="en-US" altLang="ja-JP" sz="2000" dirty="0"/>
          </a:p>
          <a:p>
            <a:pPr lvl="1"/>
            <a:r>
              <a:rPr lang="en-US" altLang="ja-JP" sz="1600" dirty="0"/>
              <a:t>Power automate </a:t>
            </a:r>
            <a:r>
              <a:rPr lang="ja-JP" altLang="en-US" sz="1600" dirty="0"/>
              <a:t>のメール送信先の設定の見直しをする。</a:t>
            </a:r>
            <a:endParaRPr lang="en-US" altLang="ja-JP" sz="1600" dirty="0"/>
          </a:p>
          <a:p>
            <a:pPr marL="0" indent="0">
              <a:buNone/>
            </a:pPr>
            <a:r>
              <a:rPr lang="ja-JP" altLang="en-US" sz="2000" dirty="0"/>
              <a:t>などの対応が必要です。</a:t>
            </a:r>
            <a:endParaRPr lang="en-US" altLang="ja-JP" sz="2000" dirty="0"/>
          </a:p>
          <a:p>
            <a:pPr marL="0" indent="0">
              <a:buNone/>
            </a:pPr>
            <a:r>
              <a:rPr kumimoji="1" lang="ja-JP" altLang="en-US" sz="2000" dirty="0"/>
              <a:t>また、システムの概要は、</a:t>
            </a:r>
            <a:r>
              <a:rPr kumimoji="1" lang="en-US" altLang="ja-JP" sz="2000" dirty="0"/>
              <a:t>[</a:t>
            </a:r>
            <a:r>
              <a:rPr kumimoji="1" lang="ja-JP" altLang="en-US" sz="2000" dirty="0"/>
              <a:t>案件シート </a:t>
            </a:r>
            <a:r>
              <a:rPr kumimoji="1" lang="en-US" altLang="ja-JP" sz="2000" dirty="0"/>
              <a:t>/ </a:t>
            </a:r>
            <a:r>
              <a:rPr lang="ja-JP" altLang="en-US" sz="2000" dirty="0"/>
              <a:t>案件シート</a:t>
            </a:r>
            <a:r>
              <a:rPr lang="en-US" altLang="ja-JP" sz="2000" dirty="0"/>
              <a:t>v3.0.pptx]</a:t>
            </a:r>
            <a:r>
              <a:rPr lang="ja-JP" altLang="en-US" sz="2000" dirty="0"/>
              <a:t>をご確認ください。</a:t>
            </a:r>
            <a:endParaRPr kumimoji="1" lang="ja-JP" altLang="en-US" sz="2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2887F02-2ADE-4F31-BEC8-2A908013F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7790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複数行テキスト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㉗「この列への情報の入力を必須にする」を</a:t>
            </a:r>
            <a:r>
              <a:rPr lang="en-US" altLang="ja-JP" dirty="0"/>
              <a:t>[</a:t>
            </a:r>
            <a:r>
              <a:rPr lang="ja-JP" altLang="en-US" dirty="0"/>
              <a:t>この列への情報の入力を必須にする</a:t>
            </a:r>
            <a:r>
              <a:rPr lang="en-US" altLang="ja-JP" dirty="0"/>
              <a:t>:]</a:t>
            </a:r>
            <a:r>
              <a:rPr lang="ja-JP" altLang="en-US" dirty="0"/>
              <a:t>に設定し、</a:t>
            </a:r>
            <a:br>
              <a:rPr lang="en-US" altLang="ja-JP" dirty="0"/>
            </a:br>
            <a:r>
              <a:rPr lang="ja-JP" altLang="en-US" dirty="0"/>
              <a:t>「列の書式設定」を</a:t>
            </a:r>
            <a:r>
              <a:rPr lang="en-US" altLang="ja-JP" dirty="0"/>
              <a:t>[</a:t>
            </a:r>
            <a:r>
              <a:rPr lang="ja-JP" altLang="en-US" dirty="0"/>
              <a:t>列の書式設定</a:t>
            </a:r>
            <a:r>
              <a:rPr lang="en-US" altLang="ja-JP" dirty="0"/>
              <a:t>:]</a:t>
            </a:r>
            <a:r>
              <a:rPr lang="ja-JP" altLang="en-US" dirty="0"/>
              <a:t>に入力します。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㉘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C691D1E6-A1E2-4F1E-9C63-7D46AD4840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3869009-F298-43B3-8C66-4A85D8AF7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40" y="2675491"/>
            <a:ext cx="3947347" cy="298575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5" name="図プレースホルダー 14">
            <a:extLst>
              <a:ext uri="{FF2B5EF4-FFF2-40B4-BE49-F238E27FC236}">
                <a16:creationId xmlns:a16="http://schemas.microsoft.com/office/drawing/2014/main" id="{A9599CA1-BEA3-4DD7-8C9A-6E8640CBD99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301" t="-112" r="-44" b="-4198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1B670336-7588-49F5-BE59-D7FEEE6B2F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356" r="78"/>
          <a:stretch/>
        </p:blipFill>
        <p:spPr>
          <a:xfrm>
            <a:off x="107504" y="5329165"/>
            <a:ext cx="4536504" cy="76403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D62A912-0CA3-4469-93D9-F45E911526A3}"/>
              </a:ext>
            </a:extLst>
          </p:cNvPr>
          <p:cNvSpPr/>
          <p:nvPr/>
        </p:nvSpPr>
        <p:spPr bwMode="auto">
          <a:xfrm>
            <a:off x="8267700" y="5642230"/>
            <a:ext cx="350520" cy="1718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C84DBBF-8A47-4ABA-ACC9-675ACCDE2A73}"/>
              </a:ext>
            </a:extLst>
          </p:cNvPr>
          <p:cNvSpPr/>
          <p:nvPr/>
        </p:nvSpPr>
        <p:spPr bwMode="auto">
          <a:xfrm>
            <a:off x="2289036" y="3081910"/>
            <a:ext cx="1010424" cy="2556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A8D8EEF-9C41-4188-B273-1847A03517D6}"/>
              </a:ext>
            </a:extLst>
          </p:cNvPr>
          <p:cNvSpPr/>
          <p:nvPr/>
        </p:nvSpPr>
        <p:spPr bwMode="auto">
          <a:xfrm>
            <a:off x="2311896" y="4293094"/>
            <a:ext cx="1688604" cy="97994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6FD15AF-ACC6-44F9-AFCC-66219981BB1B}"/>
              </a:ext>
            </a:extLst>
          </p:cNvPr>
          <p:cNvSpPr/>
          <p:nvPr/>
        </p:nvSpPr>
        <p:spPr bwMode="auto">
          <a:xfrm>
            <a:off x="109716" y="5764150"/>
            <a:ext cx="1185684" cy="217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27CDC44-BCEF-4765-BEAB-463EB354B25D}"/>
              </a:ext>
            </a:extLst>
          </p:cNvPr>
          <p:cNvSpPr/>
          <p:nvPr/>
        </p:nvSpPr>
        <p:spPr bwMode="auto">
          <a:xfrm>
            <a:off x="3233916" y="5748910"/>
            <a:ext cx="461784" cy="2327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09524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EC1416-F92F-459F-B47C-FAC674D16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複数行テキスト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BB6E4F-9CB6-408B-90C1-AAED09FD9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㉙リストの設定ページに遷移し、先ほど作成した列を、クリックします。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DAD6AC-27E0-4D31-B85A-E652C7FC5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2ADE1A-5EAD-4075-942E-430FDFCDF0E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㉚ 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を「更新列名」の情報を元に更新します。</a:t>
            </a:r>
          </a:p>
          <a:p>
            <a:endParaRPr kumimoji="1" lang="ja-JP" altLang="en-US" dirty="0"/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4AA39D6F-75D4-492F-A516-50F099D58D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1F45986-C54C-4B4A-8CFC-9EEA42E11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552" y="2707358"/>
            <a:ext cx="3558872" cy="320298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8" name="図プレースホルダー 17">
            <a:extLst>
              <a:ext uri="{FF2B5EF4-FFF2-40B4-BE49-F238E27FC236}">
                <a16:creationId xmlns:a16="http://schemas.microsoft.com/office/drawing/2014/main" id="{5E127EE9-A6D6-451A-91AE-797451D9988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4" r="-40" b="-714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0BF8098-1CB7-474A-9FD6-78608732EA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190" r="642"/>
          <a:stretch/>
        </p:blipFill>
        <p:spPr>
          <a:xfrm>
            <a:off x="6420425" y="5265391"/>
            <a:ext cx="2520280" cy="97983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899CA80-88D6-4DA9-8FAA-1B1D530B2404}"/>
              </a:ext>
            </a:extLst>
          </p:cNvPr>
          <p:cNvSpPr/>
          <p:nvPr/>
        </p:nvSpPr>
        <p:spPr bwMode="auto">
          <a:xfrm>
            <a:off x="1176516" y="4659250"/>
            <a:ext cx="332244" cy="1261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6872474-51E2-4DCB-A02C-D65FC20150CA}"/>
              </a:ext>
            </a:extLst>
          </p:cNvPr>
          <p:cNvSpPr/>
          <p:nvPr/>
        </p:nvSpPr>
        <p:spPr bwMode="auto">
          <a:xfrm>
            <a:off x="6594336" y="3516250"/>
            <a:ext cx="1185684" cy="2327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3B05221-D9B4-4187-A628-04EE7000DD30}"/>
              </a:ext>
            </a:extLst>
          </p:cNvPr>
          <p:cNvSpPr/>
          <p:nvPr/>
        </p:nvSpPr>
        <p:spPr bwMode="auto">
          <a:xfrm>
            <a:off x="7764780" y="5794630"/>
            <a:ext cx="1181100" cy="3242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76810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957B64-757B-48DA-99E2-0051DA16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複数行テキスト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A11D9B-6D26-41F8-9447-40C26060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㉛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51235D-B053-44A6-9C1C-6EB9471F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C647643-F487-45A8-A6B8-BDE57AC3D66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34607361-74BD-44A5-8F14-C4541CA276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7" name="図プレースホルダー 16">
            <a:extLst>
              <a:ext uri="{FF2B5EF4-FFF2-40B4-BE49-F238E27FC236}">
                <a16:creationId xmlns:a16="http://schemas.microsoft.com/office/drawing/2014/main" id="{700420EB-5BA0-49FA-A919-7BAB9D5A32D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r="-41" b="-4517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B8203BA-3EC3-4C61-B2F7-D5F6B81C9F59}"/>
              </a:ext>
            </a:extLst>
          </p:cNvPr>
          <p:cNvSpPr/>
          <p:nvPr/>
        </p:nvSpPr>
        <p:spPr bwMode="auto">
          <a:xfrm>
            <a:off x="3642360" y="5596510"/>
            <a:ext cx="365760" cy="1870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91922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sz="2800" dirty="0"/>
              <a:t>列作成</a:t>
            </a:r>
            <a:r>
              <a:rPr kumimoji="1" lang="en-US" altLang="ja-JP" sz="2800" dirty="0"/>
              <a:t>(</a:t>
            </a:r>
            <a:r>
              <a:rPr kumimoji="1" lang="ja-JP" altLang="en-US" sz="2800" dirty="0"/>
              <a:t>選択肢</a:t>
            </a:r>
            <a:r>
              <a:rPr lang="en-US" altLang="ja-JP" sz="2800" dirty="0"/>
              <a:t>(</a:t>
            </a:r>
            <a:r>
              <a:rPr lang="ja-JP" altLang="en-US" sz="2800" dirty="0"/>
              <a:t>メニューから選択</a:t>
            </a:r>
            <a:r>
              <a:rPr lang="en-US" altLang="ja-JP" sz="2800" dirty="0"/>
              <a:t>)</a:t>
            </a:r>
            <a:r>
              <a:rPr kumimoji="1" lang="en-US" altLang="ja-JP" sz="2800" dirty="0"/>
              <a:t>)</a:t>
            </a:r>
            <a:endParaRPr kumimoji="1" lang="ja-JP" altLang="en-US" sz="2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43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8580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選択肢</a:t>
            </a:r>
            <a:r>
              <a:rPr lang="en-US" altLang="ja-JP" dirty="0"/>
              <a:t>(</a:t>
            </a:r>
            <a:r>
              <a:rPr lang="ja-JP" altLang="en-US" dirty="0"/>
              <a:t>メニューから選択</a:t>
            </a:r>
            <a:r>
              <a:rPr lang="en-US" altLang="ja-JP" dirty="0"/>
              <a:t>))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㉜</a:t>
            </a:r>
            <a:r>
              <a:rPr kumimoji="1" lang="ja-JP" altLang="en-US" dirty="0"/>
              <a:t>リストの設定ページに遷移し、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列の作成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㉝</a:t>
            </a:r>
            <a:r>
              <a:rPr lang="en-US" altLang="ja-JP" dirty="0"/>
              <a:t> 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v6.0.xlsx]</a:t>
            </a:r>
            <a:r>
              <a:rPr lang="ja-JP" altLang="en-US" dirty="0"/>
              <a:t>を開き、「初期列名」を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に入力し、</a:t>
            </a:r>
            <a:r>
              <a:rPr lang="en-US" altLang="ja-JP" dirty="0"/>
              <a:t>[</a:t>
            </a:r>
            <a:r>
              <a:rPr lang="ja-JP" altLang="en-US" dirty="0"/>
              <a:t>この列の情報の種類</a:t>
            </a:r>
            <a:r>
              <a:rPr lang="en-US" altLang="ja-JP" dirty="0"/>
              <a:t>:]</a:t>
            </a:r>
            <a:r>
              <a:rPr lang="ja-JP" altLang="en-US" dirty="0"/>
              <a:t>の</a:t>
            </a:r>
            <a:r>
              <a:rPr lang="en-US" altLang="ja-JP" dirty="0"/>
              <a:t>[</a:t>
            </a:r>
            <a:r>
              <a:rPr lang="ja-JP" altLang="en-US" dirty="0"/>
              <a:t>選択肢</a:t>
            </a:r>
            <a:r>
              <a:rPr lang="en-US" altLang="ja-JP" dirty="0"/>
              <a:t>(</a:t>
            </a:r>
            <a:r>
              <a:rPr lang="ja-JP" altLang="en-US" dirty="0"/>
              <a:t>メニューから選択</a:t>
            </a:r>
            <a:r>
              <a:rPr lang="en-US" altLang="ja-JP" dirty="0"/>
              <a:t>)]</a:t>
            </a:r>
            <a:r>
              <a:rPr lang="ja-JP" altLang="en-US" dirty="0"/>
              <a:t>を選択します。</a:t>
            </a:r>
            <a:endParaRPr kumimoji="1" lang="ja-JP" altLang="en-US" dirty="0"/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526B745D-B41C-433F-8E19-9716B23033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631" r="25" b="10529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C263CCE7-7725-4723-9569-75D61CBF10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F106D03-6457-4238-BEC7-4851D7AF4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239" y="2704119"/>
            <a:ext cx="3238126" cy="2885122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5A3C515-C9C5-43E6-87FB-ACB23EC8EB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127"/>
          <a:stretch/>
        </p:blipFill>
        <p:spPr>
          <a:xfrm>
            <a:off x="5868144" y="5242436"/>
            <a:ext cx="2950514" cy="910352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525776E-DFC4-422F-A4EF-80055F5D33F4}"/>
              </a:ext>
            </a:extLst>
          </p:cNvPr>
          <p:cNvSpPr/>
          <p:nvPr/>
        </p:nvSpPr>
        <p:spPr bwMode="auto">
          <a:xfrm>
            <a:off x="1328916" y="4483990"/>
            <a:ext cx="42368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3EF349A-B5B6-4478-970C-86473A692902}"/>
              </a:ext>
            </a:extLst>
          </p:cNvPr>
          <p:cNvSpPr/>
          <p:nvPr/>
        </p:nvSpPr>
        <p:spPr bwMode="auto">
          <a:xfrm>
            <a:off x="6441936" y="3462910"/>
            <a:ext cx="1048524" cy="2023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6ED29C3-D5BA-4CE6-8E8D-55D16BAF189F}"/>
              </a:ext>
            </a:extLst>
          </p:cNvPr>
          <p:cNvSpPr/>
          <p:nvPr/>
        </p:nvSpPr>
        <p:spPr bwMode="auto">
          <a:xfrm>
            <a:off x="6464796" y="3920110"/>
            <a:ext cx="652284" cy="956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646DE50-2872-49D6-A324-07AA78606210}"/>
              </a:ext>
            </a:extLst>
          </p:cNvPr>
          <p:cNvSpPr/>
          <p:nvPr/>
        </p:nvSpPr>
        <p:spPr bwMode="auto">
          <a:xfrm>
            <a:off x="5992356" y="5687950"/>
            <a:ext cx="1604784" cy="3166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35263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選択肢</a:t>
            </a:r>
            <a:r>
              <a:rPr lang="en-US" altLang="ja-JP" dirty="0"/>
              <a:t>(</a:t>
            </a:r>
            <a:r>
              <a:rPr lang="ja-JP" altLang="en-US" dirty="0"/>
              <a:t>メニューから選択</a:t>
            </a:r>
            <a:r>
              <a:rPr lang="en-US" altLang="ja-JP" dirty="0"/>
              <a:t>))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㉞「この列への情報の入力を必須にする」を</a:t>
            </a:r>
            <a:r>
              <a:rPr lang="en-US" altLang="ja-JP" dirty="0"/>
              <a:t>[</a:t>
            </a:r>
            <a:r>
              <a:rPr lang="ja-JP" altLang="en-US" dirty="0"/>
              <a:t>この列への報の入力を必須にする</a:t>
            </a:r>
            <a:r>
              <a:rPr lang="en-US" altLang="ja-JP" dirty="0"/>
              <a:t>:]</a:t>
            </a:r>
            <a:r>
              <a:rPr lang="ja-JP" altLang="en-US" dirty="0"/>
              <a:t>に設定し、</a:t>
            </a:r>
            <a:br>
              <a:rPr lang="en-US" altLang="ja-JP" dirty="0"/>
            </a:br>
            <a:r>
              <a:rPr lang="ja-JP" altLang="en-US" dirty="0"/>
              <a:t>「それぞれの行に選択肢を入力してください」を</a:t>
            </a:r>
            <a:r>
              <a:rPr lang="en-US" altLang="ja-JP" dirty="0"/>
              <a:t>[</a:t>
            </a:r>
            <a:r>
              <a:rPr lang="ja-JP" altLang="en-US" dirty="0"/>
              <a:t>それぞれの行に選択肢を入力してください</a:t>
            </a:r>
            <a:r>
              <a:rPr lang="en-US" altLang="ja-JP" dirty="0"/>
              <a:t>:]</a:t>
            </a:r>
            <a:r>
              <a:rPr lang="ja-JP" altLang="en-US" dirty="0"/>
              <a:t>に入力します。</a:t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㉟「選択肢の表示形式」を</a:t>
            </a:r>
            <a:r>
              <a:rPr lang="en-US" altLang="ja-JP" dirty="0"/>
              <a:t>[</a:t>
            </a:r>
            <a:r>
              <a:rPr lang="ja-JP" altLang="en-US" dirty="0"/>
              <a:t>選択肢の表示形式</a:t>
            </a:r>
            <a:r>
              <a:rPr lang="en-US" altLang="ja-JP" dirty="0"/>
              <a:t>:]</a:t>
            </a:r>
            <a:r>
              <a:rPr lang="ja-JP" altLang="en-US" dirty="0"/>
              <a:t>に設定し、</a:t>
            </a:r>
            <a:br>
              <a:rPr lang="en-US" altLang="ja-JP" dirty="0"/>
            </a:br>
            <a:r>
              <a:rPr lang="ja-JP" altLang="en-US" dirty="0"/>
              <a:t>「列の書式設定」を</a:t>
            </a:r>
            <a:r>
              <a:rPr lang="en-US" altLang="ja-JP" dirty="0"/>
              <a:t>[</a:t>
            </a:r>
            <a:r>
              <a:rPr lang="ja-JP" altLang="en-US" dirty="0"/>
              <a:t>列の書式設定</a:t>
            </a:r>
            <a:r>
              <a:rPr lang="en-US" altLang="ja-JP" dirty="0"/>
              <a:t>:]</a:t>
            </a:r>
            <a:r>
              <a:rPr lang="ja-JP" altLang="en-US" dirty="0"/>
              <a:t>に入力します。</a:t>
            </a:r>
          </a:p>
          <a:p>
            <a:endParaRPr lang="ja-JP" altLang="en-US" dirty="0"/>
          </a:p>
          <a:p>
            <a:endParaRPr lang="ja-JP" altLang="en-US" dirty="0"/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E3BE2BEA-675E-4983-8CBD-92D5B82DBF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99413B3-DFA5-45DD-ABF1-69A8BD7837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572"/>
          <a:stretch/>
        </p:blipFill>
        <p:spPr>
          <a:xfrm>
            <a:off x="218441" y="2683887"/>
            <a:ext cx="4099218" cy="1805813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E96422A-1142-4A29-A3F0-15CF82EAEE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991" r="35404"/>
          <a:stretch/>
        </p:blipFill>
        <p:spPr>
          <a:xfrm>
            <a:off x="393514" y="4613282"/>
            <a:ext cx="3746375" cy="1212415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B4D4FE90-D8A7-4B83-A030-C8D859E308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3014FAC4-F986-4CE4-AC6E-BE8402CC0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975" y="2703183"/>
            <a:ext cx="3557449" cy="249513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543FC12-DDDE-4945-AA37-0C8B20C18CD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914" r="19313"/>
          <a:stretch/>
        </p:blipFill>
        <p:spPr>
          <a:xfrm>
            <a:off x="5817990" y="5132784"/>
            <a:ext cx="3176598" cy="1112441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1738305-DD5E-4C7F-B781-847C933C938B}"/>
              </a:ext>
            </a:extLst>
          </p:cNvPr>
          <p:cNvSpPr/>
          <p:nvPr/>
        </p:nvSpPr>
        <p:spPr bwMode="auto">
          <a:xfrm>
            <a:off x="2281416" y="2716150"/>
            <a:ext cx="1033284" cy="2251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03CFC58-2B1D-4252-BAD1-B89DACC23FBC}"/>
              </a:ext>
            </a:extLst>
          </p:cNvPr>
          <p:cNvSpPr/>
          <p:nvPr/>
        </p:nvSpPr>
        <p:spPr bwMode="auto">
          <a:xfrm>
            <a:off x="2281416" y="3158110"/>
            <a:ext cx="1688604" cy="5680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235C477-96D9-4480-8391-85EFB2689ADA}"/>
              </a:ext>
            </a:extLst>
          </p:cNvPr>
          <p:cNvSpPr/>
          <p:nvPr/>
        </p:nvSpPr>
        <p:spPr bwMode="auto">
          <a:xfrm>
            <a:off x="384036" y="5207890"/>
            <a:ext cx="3753624" cy="4690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192C7B9-7F4E-40F9-971C-96F3558E56D4}"/>
              </a:ext>
            </a:extLst>
          </p:cNvPr>
          <p:cNvSpPr/>
          <p:nvPr/>
        </p:nvSpPr>
        <p:spPr bwMode="auto">
          <a:xfrm>
            <a:off x="6601956" y="2739010"/>
            <a:ext cx="888504" cy="4004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5042D-D8F9-4677-915D-A2DC22139F39}"/>
              </a:ext>
            </a:extLst>
          </p:cNvPr>
          <p:cNvSpPr/>
          <p:nvPr/>
        </p:nvSpPr>
        <p:spPr bwMode="auto">
          <a:xfrm>
            <a:off x="6617196" y="4087750"/>
            <a:ext cx="1437144" cy="10024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B534AA9-727B-4503-9685-32BFA96CEDFA}"/>
              </a:ext>
            </a:extLst>
          </p:cNvPr>
          <p:cNvSpPr/>
          <p:nvPr/>
        </p:nvSpPr>
        <p:spPr bwMode="auto">
          <a:xfrm>
            <a:off x="7615416" y="5680330"/>
            <a:ext cx="1376184" cy="4080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51407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EC1416-F92F-459F-B47C-FAC674D16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選択肢</a:t>
            </a:r>
            <a:r>
              <a:rPr lang="en-US" altLang="ja-JP" dirty="0"/>
              <a:t>(</a:t>
            </a:r>
            <a:r>
              <a:rPr lang="ja-JP" altLang="en-US" dirty="0"/>
              <a:t>メニューから選択</a:t>
            </a:r>
            <a:r>
              <a:rPr lang="en-US" altLang="ja-JP" dirty="0"/>
              <a:t>))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BB6E4F-9CB6-408B-90C1-AAED09FD9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㊱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  <a:p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DAD6AC-27E0-4D31-B85A-E652C7FC5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2ADE1A-5EAD-4075-942E-430FDFCDF0E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㊲リストの設定ページに遷移し、先ほど作成した列を、クリックします。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D3E75400-632D-420B-B64B-505977A1C7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3" t="-94" r="-3" b="502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D5E1A1D9-1C4C-489D-8B11-C6294764B0A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2" r="-42" b="-3460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11343B3-0021-446E-A9A5-DB3068D91BAE}"/>
              </a:ext>
            </a:extLst>
          </p:cNvPr>
          <p:cNvSpPr/>
          <p:nvPr/>
        </p:nvSpPr>
        <p:spPr bwMode="auto">
          <a:xfrm>
            <a:off x="3649980" y="5657470"/>
            <a:ext cx="358140" cy="1870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221E078-CF24-4B1E-B068-99C551E2C22A}"/>
              </a:ext>
            </a:extLst>
          </p:cNvPr>
          <p:cNvSpPr/>
          <p:nvPr/>
        </p:nvSpPr>
        <p:spPr bwMode="auto">
          <a:xfrm>
            <a:off x="5809476" y="4362070"/>
            <a:ext cx="667524" cy="1184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78887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957B64-757B-48DA-99E2-0051DA16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r>
              <a:rPr lang="en-US" altLang="ja-JP" dirty="0"/>
              <a:t>(</a:t>
            </a:r>
            <a:r>
              <a:rPr lang="ja-JP" altLang="en-US" dirty="0"/>
              <a:t>選択肢</a:t>
            </a:r>
            <a:r>
              <a:rPr lang="en-US" altLang="ja-JP" dirty="0"/>
              <a:t>(</a:t>
            </a:r>
            <a:r>
              <a:rPr lang="ja-JP" altLang="en-US" dirty="0"/>
              <a:t>メニューから選択</a:t>
            </a:r>
            <a:r>
              <a:rPr lang="en-US" altLang="ja-JP" dirty="0"/>
              <a:t>))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A11D9B-6D26-41F8-9447-40C26060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㊳ 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を「更新列名」の情報を元に更新します。</a:t>
            </a:r>
          </a:p>
          <a:p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51235D-B053-44A6-9C1C-6EB9471F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C647643-F487-45A8-A6B8-BDE57AC3D66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dirty="0"/>
              <a:t>㊴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7" name="図プレースホルダー 6">
            <a:extLst>
              <a:ext uri="{FF2B5EF4-FFF2-40B4-BE49-F238E27FC236}">
                <a16:creationId xmlns:a16="http://schemas.microsoft.com/office/drawing/2014/main" id="{582141D0-0ABD-4A9E-9091-AA7DCD06DC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B8F4EA7-0566-4B83-8560-240E2059E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73" y="2675890"/>
            <a:ext cx="2997675" cy="253066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A8B9084-5D03-4A78-AD4B-8B9813007D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598" r="-2"/>
          <a:stretch/>
        </p:blipFill>
        <p:spPr>
          <a:xfrm>
            <a:off x="1043608" y="4750167"/>
            <a:ext cx="3312244" cy="1199111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4" name="図プレースホルダー 13">
            <a:extLst>
              <a:ext uri="{FF2B5EF4-FFF2-40B4-BE49-F238E27FC236}">
                <a16:creationId xmlns:a16="http://schemas.microsoft.com/office/drawing/2014/main" id="{3C262C5B-C992-4B38-9FEB-EA1D26084EA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236" t="321" r="-668" b="-5260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DBE3765-E4E3-46DB-8100-9B3DAA0A4481}"/>
              </a:ext>
            </a:extLst>
          </p:cNvPr>
          <p:cNvSpPr/>
          <p:nvPr/>
        </p:nvSpPr>
        <p:spPr bwMode="auto">
          <a:xfrm>
            <a:off x="1694676" y="3371470"/>
            <a:ext cx="995184" cy="2099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5ABB3F3-130B-475E-AE00-4B0545E5E69C}"/>
              </a:ext>
            </a:extLst>
          </p:cNvPr>
          <p:cNvSpPr/>
          <p:nvPr/>
        </p:nvSpPr>
        <p:spPr bwMode="auto">
          <a:xfrm>
            <a:off x="2540496" y="5352670"/>
            <a:ext cx="1795284" cy="4537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2E6ED88-0BBC-4E45-BE42-2364FCE65A4A}"/>
              </a:ext>
            </a:extLst>
          </p:cNvPr>
          <p:cNvSpPr/>
          <p:nvPr/>
        </p:nvSpPr>
        <p:spPr bwMode="auto">
          <a:xfrm>
            <a:off x="8237220" y="5626990"/>
            <a:ext cx="365760" cy="1794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79589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z="2800" dirty="0"/>
              <a:t>View</a:t>
            </a:r>
            <a:r>
              <a:rPr kumimoji="1" lang="ja-JP" altLang="en-US" sz="2800" dirty="0"/>
              <a:t>の設定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48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250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EC2D9-4333-4985-88FC-E44C478A9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 View</a:t>
            </a:r>
            <a:r>
              <a:rPr lang="ja-JP" altLang="en-US" dirty="0"/>
              <a:t>の設定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BD31E6-906F-483F-9FBA-E40BBE3B5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㊵</a:t>
            </a:r>
            <a:r>
              <a:rPr kumimoji="1" lang="en-US" altLang="ja-JP" dirty="0"/>
              <a:t>[</a:t>
            </a:r>
            <a:r>
              <a:rPr kumimoji="1" lang="ja-JP" altLang="en-US" dirty="0"/>
              <a:t>すべてのアイテム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54EDF34-EA69-45D7-B05C-5E29560B2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8F0C9A6-14A4-43C8-8CC9-98D0B8049CF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㊶</a:t>
            </a:r>
            <a:r>
              <a:rPr kumimoji="1" lang="en-US" altLang="ja-JP" dirty="0"/>
              <a:t>[</a:t>
            </a:r>
            <a:r>
              <a:rPr lang="en-US" altLang="ja-JP" dirty="0"/>
              <a:t>Title (</a:t>
            </a:r>
            <a:r>
              <a:rPr lang="ja-JP" altLang="ja-JP" dirty="0"/>
              <a:t>編集メニュー付きのアイテムにリンク</a:t>
            </a:r>
            <a:r>
              <a:rPr lang="en-US" altLang="ja-JP" dirty="0"/>
              <a:t>)</a:t>
            </a:r>
            <a:r>
              <a:rPr kumimoji="1" lang="en-US" altLang="ja-JP" dirty="0"/>
              <a:t>]</a:t>
            </a:r>
            <a:r>
              <a:rPr kumimoji="1" lang="ja-JP" altLang="en-US" dirty="0"/>
              <a:t>のチェックを外し、</a:t>
            </a:r>
            <a:r>
              <a:rPr kumimoji="1" lang="en-US" altLang="ja-JP" dirty="0"/>
              <a:t>[OK]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A62D1499-95FD-44FC-BD15-6011A350C2C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6697" r="3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2" name="図プレースホルダー 11">
            <a:extLst>
              <a:ext uri="{FF2B5EF4-FFF2-40B4-BE49-F238E27FC236}">
                <a16:creationId xmlns:a16="http://schemas.microsoft.com/office/drawing/2014/main" id="{282A5EEF-B77A-47D3-B256-28A8BB69A6B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443" t="921" r="-282" b="-32349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C5E6C91-7081-426D-BE6C-8DA3DE8F15EC}"/>
              </a:ext>
            </a:extLst>
          </p:cNvPr>
          <p:cNvSpPr/>
          <p:nvPr/>
        </p:nvSpPr>
        <p:spPr bwMode="auto">
          <a:xfrm>
            <a:off x="429756" y="5276470"/>
            <a:ext cx="492264" cy="1261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4E4CB05-85E2-41C7-B4ED-F8DC82FF4B97}"/>
              </a:ext>
            </a:extLst>
          </p:cNvPr>
          <p:cNvSpPr/>
          <p:nvPr/>
        </p:nvSpPr>
        <p:spPr bwMode="auto">
          <a:xfrm>
            <a:off x="6297156" y="4064890"/>
            <a:ext cx="957084" cy="1184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1CFE853-6540-495B-8D2D-197F83459F84}"/>
              </a:ext>
            </a:extLst>
          </p:cNvPr>
          <p:cNvSpPr/>
          <p:nvPr/>
        </p:nvSpPr>
        <p:spPr bwMode="auto">
          <a:xfrm>
            <a:off x="8442960" y="3241930"/>
            <a:ext cx="274320" cy="1489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1897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8C5ED8-8AD3-4C5A-889D-3395F4AF6D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フロー概要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BED9F0-B937-435C-9CBD-5D431756AE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750435-DFD0-462D-97CF-91856E35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92114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z="2800" dirty="0"/>
              <a:t>List</a:t>
            </a:r>
            <a:r>
              <a:rPr kumimoji="1" lang="ja-JP" altLang="en-US" sz="2800" dirty="0"/>
              <a:t>作成</a:t>
            </a:r>
            <a:r>
              <a:rPr kumimoji="1" lang="en-US" altLang="ja-JP" sz="2800" dirty="0"/>
              <a:t>(</a:t>
            </a:r>
            <a:r>
              <a:rPr kumimoji="1" lang="ja-JP" altLang="en-US" sz="2800" dirty="0"/>
              <a:t>繰り返し</a:t>
            </a:r>
            <a:r>
              <a:rPr kumimoji="1" lang="en-US" altLang="ja-JP" sz="2800" dirty="0"/>
              <a:t>)</a:t>
            </a:r>
            <a:endParaRPr kumimoji="1" lang="ja-JP" altLang="en-US" sz="2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50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488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CED144-7212-4FCD-B777-2536A9210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 List</a:t>
            </a:r>
            <a:r>
              <a:rPr lang="ja-JP" altLang="en-US" dirty="0"/>
              <a:t>作成</a:t>
            </a:r>
            <a:r>
              <a:rPr lang="en-US" altLang="ja-JP" dirty="0"/>
              <a:t>(</a:t>
            </a:r>
            <a:r>
              <a:rPr lang="ja-JP" altLang="en-US" dirty="0"/>
              <a:t>繰り返し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2FAAE7F-CB12-4A60-B7C9-FDD17BF89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㊷　</a:t>
            </a:r>
            <a:r>
              <a:rPr lang="en-US" altLang="ja-JP" dirty="0"/>
              <a:t> List</a:t>
            </a:r>
            <a:r>
              <a:rPr lang="ja-JP" altLang="en-US" dirty="0"/>
              <a:t>作成の⑪</a:t>
            </a:r>
            <a:r>
              <a:rPr lang="en-US" altLang="ja-JP" dirty="0"/>
              <a:t>~</a:t>
            </a:r>
            <a:r>
              <a:rPr lang="ja-JP" altLang="en-US" dirty="0"/>
              <a:t>㊴を繰り返し実施しリストの列を作成します。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10D776-0656-4CFB-BE5C-8D673724C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341C9146-BB2B-421F-8196-F727289849A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㊸　①</a:t>
            </a:r>
            <a:r>
              <a:rPr lang="en-US" altLang="ja-JP" dirty="0"/>
              <a:t>~</a:t>
            </a:r>
            <a:r>
              <a:rPr lang="ja-JP" altLang="en-US" dirty="0"/>
              <a:t>㊶を参考に「共創人材養成グループ」リストも同様に作成します。</a:t>
            </a:r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6DBD41DD-02AD-4223-8675-2A8B1337E0E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t="-475" r="3" b="7885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0337434E-4916-4982-B624-1A5329FFD7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220" t="-78" r="220" b="7613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6A3D1A7-BE94-4E2B-898E-3925F047074A}"/>
              </a:ext>
            </a:extLst>
          </p:cNvPr>
          <p:cNvSpPr/>
          <p:nvPr/>
        </p:nvSpPr>
        <p:spPr bwMode="auto">
          <a:xfrm>
            <a:off x="1367016" y="3965830"/>
            <a:ext cx="2107704" cy="14367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8DF28AD-C4D9-45B6-9CA0-410477EA795B}"/>
              </a:ext>
            </a:extLst>
          </p:cNvPr>
          <p:cNvSpPr/>
          <p:nvPr/>
        </p:nvSpPr>
        <p:spPr bwMode="auto">
          <a:xfrm>
            <a:off x="5977116" y="3904870"/>
            <a:ext cx="2107704" cy="5375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00395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sz="2800" dirty="0"/>
              <a:t>アイテム追加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52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5214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F45740-3CC6-4544-A3B9-9EA997E23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</a:t>
            </a:r>
            <a:r>
              <a:rPr lang="ja-JP" altLang="en-US" dirty="0"/>
              <a:t>アイテム追加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5A2CD7-DD3B-4B93-912E-CFAC3D23E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㊹共創人材養成グループ連絡先一覧の</a:t>
            </a:r>
            <a:r>
              <a:rPr lang="en-US" altLang="ja-JP" dirty="0"/>
              <a:t>SharePoint List</a:t>
            </a:r>
            <a:r>
              <a:rPr lang="ja-JP" altLang="en-US" dirty="0"/>
              <a:t>ページにアクセスし、</a:t>
            </a:r>
            <a:r>
              <a:rPr lang="en-US" altLang="ja-JP" dirty="0"/>
              <a:t>[</a:t>
            </a:r>
            <a:r>
              <a:rPr lang="ja-JP" altLang="en-US" dirty="0"/>
              <a:t>グリッド ビューでの編集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014711-1801-4BEE-A926-AC10A25B8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B5F50472-1CF5-4712-85AB-B2AFF009BF5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㊺</a:t>
            </a:r>
            <a:r>
              <a:rPr lang="en-US" altLang="ja-JP" dirty="0"/>
              <a:t> 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v6.0.xlsx]</a:t>
            </a:r>
            <a:r>
              <a:rPr lang="ja-JP" altLang="en-US" dirty="0"/>
              <a:t>を開き、表のデータを入力します。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45F0632E-9C0D-4953-9F6F-0117702E158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6733" b="6733"/>
          <a:stretch>
            <a:fillRect/>
          </a:stretch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C8ECA1AD-A4FB-41A0-9152-DC31D56D3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5" y="2696903"/>
            <a:ext cx="3907367" cy="112965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7739994-4D86-4DA0-B152-9143D9D8C9DC}"/>
              </a:ext>
            </a:extLst>
          </p:cNvPr>
          <p:cNvSpPr/>
          <p:nvPr/>
        </p:nvSpPr>
        <p:spPr bwMode="auto">
          <a:xfrm>
            <a:off x="665976" y="2647570"/>
            <a:ext cx="1079004" cy="1794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BF5B75D-FFF1-466F-B8DD-58363DB362F0}"/>
              </a:ext>
            </a:extLst>
          </p:cNvPr>
          <p:cNvSpPr/>
          <p:nvPr/>
        </p:nvSpPr>
        <p:spPr bwMode="auto">
          <a:xfrm>
            <a:off x="4932040" y="3436620"/>
            <a:ext cx="2916560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6351174-D9D5-3ED1-8B41-3DBF4C273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3863645"/>
            <a:ext cx="4877613" cy="20987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6060DD9-09C2-42AE-BCE3-7711FBDF959B}"/>
              </a:ext>
            </a:extLst>
          </p:cNvPr>
          <p:cNvSpPr/>
          <p:nvPr/>
        </p:nvSpPr>
        <p:spPr bwMode="auto">
          <a:xfrm>
            <a:off x="4211959" y="5374192"/>
            <a:ext cx="4801935" cy="56434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612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CA8F6ED7-F69E-E39D-635C-4C54F1E6E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348880"/>
            <a:ext cx="6061731" cy="17580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27E2480-845D-4E83-8E5E-40A37F80A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 </a:t>
            </a:r>
            <a:r>
              <a:rPr lang="ja-JP" altLang="en-US" dirty="0"/>
              <a:t>アイテム追加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DA7292-B968-4064-B69D-836C1E312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㊻入力完了後、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グリッドビューの終了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D67724D-9AAC-4709-86D4-E29663B8E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C54F3FC-8865-439F-8028-5CB7DB4007C2}"/>
              </a:ext>
            </a:extLst>
          </p:cNvPr>
          <p:cNvSpPr/>
          <p:nvPr/>
        </p:nvSpPr>
        <p:spPr bwMode="auto">
          <a:xfrm>
            <a:off x="1979712" y="2372968"/>
            <a:ext cx="1368152" cy="26394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10859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EDDB49-7DBE-40AA-A38D-11ED34E1E3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Forms</a:t>
            </a:r>
            <a:r>
              <a:rPr kumimoji="1" lang="ja-JP" altLang="en-US" dirty="0"/>
              <a:t>作成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9176263-7A7F-400A-A9AE-5874E2EB03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lIns="91440" tIns="45720" rIns="91440" bIns="45720" anchor="t"/>
          <a:lstStyle/>
          <a:p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A8BE3A8-30F7-47F0-AFB6-99AB2075E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55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2480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675F42-32F2-4538-9A0B-D77F68C16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Forms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9382BA-7E8C-4789-9C6C-F8C2CC5C4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①下記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にアクセスし、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複製する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lang="en-US" altLang="ja-JP" dirty="0"/>
            </a:br>
            <a:r>
              <a:rPr lang="en-US" altLang="ja-JP" dirty="0">
                <a:hlinkClick r:id="rId2"/>
              </a:rPr>
              <a:t>https://forms.office.com/Pages/ShareFormPage.aspx?id=3nVDIlCDKEiNt7Yd_XlR6m5COkHJZbhJpXsUpHp4-4tUNlFDNFJHRVZGSjVUTE1OWlhJNEdLT1A5WC4u&amp;sharetoken=hGOKKtyA7ycJ09EIO8c2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BBEB7F-39B4-445E-8DF9-5EF890F84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5DD21CC9-7565-49E6-B493-12112487CE7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②タイトルの部分をクリックします。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6FEECFD9-98E3-4745-B47B-15FF7DEC6E9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465" t="-600" r="-465" b="14982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A703FD24-EF04-4C82-8997-4C20589FFB8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44" t="224" r="-44" b="1484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A08D27A-D1AF-4E32-8820-036DF8A57071}"/>
              </a:ext>
            </a:extLst>
          </p:cNvPr>
          <p:cNvSpPr/>
          <p:nvPr/>
        </p:nvSpPr>
        <p:spPr bwMode="auto">
          <a:xfrm>
            <a:off x="3104376" y="2708530"/>
            <a:ext cx="545604" cy="1946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858F883-ACF5-476D-B93A-AD0D7056695E}"/>
              </a:ext>
            </a:extLst>
          </p:cNvPr>
          <p:cNvSpPr/>
          <p:nvPr/>
        </p:nvSpPr>
        <p:spPr bwMode="auto">
          <a:xfrm>
            <a:off x="6289536" y="3516250"/>
            <a:ext cx="2100084" cy="6061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8776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0E7874-C5BA-45F0-80A5-A00665244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Forms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96F2D4-F44A-42B5-A578-B0F0E134A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のタイトル変更ができるようになり、</a:t>
            </a:r>
            <a:br>
              <a:rPr kumimoji="1" lang="en-US" altLang="ja-JP" dirty="0"/>
            </a:br>
            <a:r>
              <a:rPr lang="ja-JP" altLang="en-US" dirty="0"/>
              <a:t>「 </a:t>
            </a:r>
            <a:r>
              <a:rPr lang="en-US" altLang="ja-JP" dirty="0"/>
              <a:t>(</a:t>
            </a:r>
            <a:r>
              <a:rPr lang="ja-JP" altLang="en-US" dirty="0"/>
              <a:t>コピー</a:t>
            </a:r>
            <a:r>
              <a:rPr lang="en-US" altLang="ja-JP" dirty="0"/>
              <a:t>)</a:t>
            </a:r>
            <a:r>
              <a:rPr lang="ja-JP" altLang="en-US" dirty="0"/>
              <a:t>」を削除します。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7FBD7F-8FEC-46B4-91D3-3396BF45B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ED51CB7-B219-49F2-BB2C-44713CF8C2A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④タイトルの編集枠外をクリックし、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保存済み</a:t>
            </a:r>
            <a:r>
              <a:rPr kumimoji="1" lang="en-US" altLang="ja-JP" dirty="0"/>
              <a:t>]</a:t>
            </a:r>
            <a:r>
              <a:rPr kumimoji="1" lang="ja-JP" altLang="en-US" dirty="0"/>
              <a:t>と表示されれば、完了です。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DA4F8567-4E38-4AAA-AEB8-9FFCBC676B6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t="-589" r="3" b="16578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7BAD807B-D253-4F6E-8A08-288931C154A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99" t="503" r="99" b="15237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640124A-9049-409D-A5E6-82D86F97BC50}"/>
              </a:ext>
            </a:extLst>
          </p:cNvPr>
          <p:cNvSpPr/>
          <p:nvPr/>
        </p:nvSpPr>
        <p:spPr bwMode="auto">
          <a:xfrm>
            <a:off x="2060436" y="3683890"/>
            <a:ext cx="29414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487931-E850-490A-ADCA-E1858A4FC020}"/>
              </a:ext>
            </a:extLst>
          </p:cNvPr>
          <p:cNvSpPr/>
          <p:nvPr/>
        </p:nvSpPr>
        <p:spPr bwMode="auto">
          <a:xfrm>
            <a:off x="7757160" y="2656736"/>
            <a:ext cx="288836" cy="1474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36359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CAD9C4-2821-440B-A2FA-357C4D919A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Power automate </a:t>
            </a:r>
            <a:r>
              <a:rPr kumimoji="1" lang="ja-JP" altLang="en-US" dirty="0"/>
              <a:t>インポート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C9486F5-70D5-4FA2-82B1-17BE0DF2C0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F41FC83-96FA-43CF-B97D-893F1694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58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215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6BD27C-0316-4442-8CDA-1F80DF73E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6B597E4-E26F-40FA-9A12-26B14E0F5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​​①Power automate</a:t>
            </a:r>
            <a:r>
              <a:rPr lang="ja-JP" altLang="en-US" dirty="0"/>
              <a:t>にアクセスし、</a:t>
            </a:r>
            <a:r>
              <a:rPr lang="en-US" altLang="ja-JP" dirty="0"/>
              <a:t>[</a:t>
            </a:r>
            <a:r>
              <a:rPr lang="ja-JP" altLang="en-US" dirty="0"/>
              <a:t>インポート</a:t>
            </a:r>
            <a:r>
              <a:rPr lang="en-US" altLang="ja-JP" dirty="0"/>
              <a:t>]</a:t>
            </a:r>
            <a:r>
              <a:rPr lang="ja-JP" altLang="en-US" dirty="0"/>
              <a:t>を​クリックします。​</a:t>
            </a:r>
            <a:br>
              <a:rPr lang="en-US" altLang="ja-JP"/>
            </a:b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47EDBE7-0AEA-47DA-987B-DC7D3A18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6B16F46-7535-4FA5-8FD6-C65C815948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②</a:t>
            </a:r>
            <a:r>
              <a:rPr lang="en-US" altLang="ja-JP" dirty="0"/>
              <a:t>[</a:t>
            </a:r>
            <a:r>
              <a:rPr lang="ja-JP" altLang="en-US" dirty="0"/>
              <a:t>アップロード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15" name="図プレースホルダー 14">
            <a:extLst>
              <a:ext uri="{FF2B5EF4-FFF2-40B4-BE49-F238E27FC236}">
                <a16:creationId xmlns:a16="http://schemas.microsoft.com/office/drawing/2014/main" id="{53E9C38F-4309-472B-B57B-28922030BC6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109" b="8183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4" name="図プレースホルダー 13">
            <a:extLst>
              <a:ext uri="{FF2B5EF4-FFF2-40B4-BE49-F238E27FC236}">
                <a16:creationId xmlns:a16="http://schemas.microsoft.com/office/drawing/2014/main" id="{71DABDE2-23DC-4342-9AE1-C4515365A2D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-3" t="317" r="3" b="2162"/>
          <a:stretch/>
        </p:blipFill>
        <p:spPr>
          <a:xfrm>
            <a:off x="177553" y="2636912"/>
            <a:ext cx="4178299" cy="3744416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CE2DA1B-778D-4BCF-A209-0ADF125F40CC}"/>
              </a:ext>
            </a:extLst>
          </p:cNvPr>
          <p:cNvSpPr/>
          <p:nvPr/>
        </p:nvSpPr>
        <p:spPr bwMode="auto">
          <a:xfrm>
            <a:off x="1933993" y="3645024"/>
            <a:ext cx="45719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C072F52-A911-4E55-99C4-B07064C2B680}"/>
              </a:ext>
            </a:extLst>
          </p:cNvPr>
          <p:cNvSpPr/>
          <p:nvPr/>
        </p:nvSpPr>
        <p:spPr bwMode="auto">
          <a:xfrm>
            <a:off x="2339752" y="2924944"/>
            <a:ext cx="648072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D3B3DBD-D9B8-401F-9BCE-7C347DA43EDB}"/>
              </a:ext>
            </a:extLst>
          </p:cNvPr>
          <p:cNvSpPr/>
          <p:nvPr/>
        </p:nvSpPr>
        <p:spPr bwMode="auto">
          <a:xfrm>
            <a:off x="7812360" y="4029960"/>
            <a:ext cx="1080120" cy="40715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7410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9EC8BF-F926-4066-8604-329EC9526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</p:spPr>
        <p:txBody>
          <a:bodyPr/>
          <a:lstStyle/>
          <a:p>
            <a:r>
              <a:rPr kumimoji="1" lang="ja-JP" altLang="en-US" dirty="0"/>
              <a:t>フロー概要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B7B4E51-C0A2-4EB5-A0E3-2B2BC66FE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30F56D-0792-4D1D-8C39-AAB09ED7639A}"/>
              </a:ext>
            </a:extLst>
          </p:cNvPr>
          <p:cNvSpPr/>
          <p:nvPr/>
        </p:nvSpPr>
        <p:spPr>
          <a:xfrm>
            <a:off x="1376078" y="782171"/>
            <a:ext cx="7584141" cy="11116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トリガー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8C3D8D0-8999-4E51-BD30-190534085752}"/>
              </a:ext>
            </a:extLst>
          </p:cNvPr>
          <p:cNvSpPr/>
          <p:nvPr/>
        </p:nvSpPr>
        <p:spPr>
          <a:xfrm>
            <a:off x="1997584" y="1176725"/>
            <a:ext cx="6355977" cy="4930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①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に情報を入力する。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A597C23-D5B6-42BE-B90E-1D6EE4CAAE78}"/>
              </a:ext>
            </a:extLst>
          </p:cNvPr>
          <p:cNvSpPr/>
          <p:nvPr/>
        </p:nvSpPr>
        <p:spPr>
          <a:xfrm>
            <a:off x="1376080" y="2035859"/>
            <a:ext cx="7584141" cy="42093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アクション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1F9D7ED-D5BE-4A45-9FAC-3F22F1403CA9}"/>
              </a:ext>
            </a:extLst>
          </p:cNvPr>
          <p:cNvSpPr/>
          <p:nvPr/>
        </p:nvSpPr>
        <p:spPr>
          <a:xfrm>
            <a:off x="1997584" y="2499642"/>
            <a:ext cx="6355977" cy="4930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に入力された情報を取得する。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9E494CA-EA5B-42ED-B1B6-7FA8C9C9DCE9}"/>
              </a:ext>
            </a:extLst>
          </p:cNvPr>
          <p:cNvSpPr/>
          <p:nvPr/>
        </p:nvSpPr>
        <p:spPr>
          <a:xfrm>
            <a:off x="1997584" y="3137252"/>
            <a:ext cx="6355977" cy="4930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③決裁メールを送信する。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54A2495-8653-47A6-A11F-3C0276FB8011}"/>
              </a:ext>
            </a:extLst>
          </p:cNvPr>
          <p:cNvSpPr/>
          <p:nvPr/>
        </p:nvSpPr>
        <p:spPr>
          <a:xfrm>
            <a:off x="1997584" y="5212418"/>
            <a:ext cx="6355977" cy="49305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⑥</a:t>
            </a:r>
            <a:r>
              <a:rPr kumimoji="1" lang="en-US" altLang="ja-JP" dirty="0"/>
              <a:t>SharePoint</a:t>
            </a:r>
            <a:r>
              <a:rPr kumimoji="1" lang="ja-JP" altLang="en-US" dirty="0"/>
              <a:t>に結果を記録する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6FE6E50-C191-4054-A911-F6B0AEE33C45}"/>
              </a:ext>
            </a:extLst>
          </p:cNvPr>
          <p:cNvSpPr/>
          <p:nvPr/>
        </p:nvSpPr>
        <p:spPr>
          <a:xfrm>
            <a:off x="1990158" y="4534224"/>
            <a:ext cx="6355977" cy="4930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/>
              <a:t>⑤却下</a:t>
            </a:r>
            <a:r>
              <a:rPr lang="en-US" altLang="ja-JP" dirty="0"/>
              <a:t>(</a:t>
            </a:r>
            <a:r>
              <a:rPr lang="ja-JP" altLang="en-US" dirty="0"/>
              <a:t>仮予約の削除、却下メール送信</a:t>
            </a:r>
            <a:r>
              <a:rPr lang="en-US" altLang="ja-JP" dirty="0"/>
              <a:t>)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646E249-BF96-4056-8C8E-7890EB02EC48}"/>
              </a:ext>
            </a:extLst>
          </p:cNvPr>
          <p:cNvSpPr/>
          <p:nvPr/>
        </p:nvSpPr>
        <p:spPr>
          <a:xfrm>
            <a:off x="1998463" y="3838437"/>
            <a:ext cx="6355977" cy="4930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/>
              <a:t>④承認</a:t>
            </a:r>
            <a:r>
              <a:rPr lang="en-US" altLang="ja-JP" dirty="0"/>
              <a:t>(outlook</a:t>
            </a:r>
            <a:r>
              <a:rPr lang="ja-JP" altLang="en-US" dirty="0"/>
              <a:t>更新、</a:t>
            </a:r>
            <a:r>
              <a:rPr lang="en-US" altLang="ja-JP" dirty="0"/>
              <a:t>Teams</a:t>
            </a:r>
            <a:r>
              <a:rPr lang="ja-JP" altLang="en-US" dirty="0"/>
              <a:t>会議作成、予約確定メール送信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38744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142BDC-D041-4876-A224-0B45BA499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8035AE2-7374-4081-BD3F-E6CE1A067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[</a:t>
            </a:r>
            <a:r>
              <a:rPr lang="ja-JP" altLang="en-US" dirty="0"/>
              <a:t>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</a:t>
            </a:r>
            <a:r>
              <a:rPr lang="en-US" altLang="ja-JP" dirty="0"/>
              <a:t>_20240730145321.zip]</a:t>
            </a:r>
            <a:r>
              <a:rPr lang="ja-JP" altLang="en-US" dirty="0"/>
              <a:t>を選択し、</a:t>
            </a:r>
            <a:r>
              <a:rPr lang="en-US" altLang="ja-JP" dirty="0"/>
              <a:t>[</a:t>
            </a:r>
            <a:r>
              <a:rPr lang="ja-JP" altLang="en-US" dirty="0"/>
              <a:t>開く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0877119-6EBD-4A2A-8E82-8EEA33CBA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7DFC3E86-2EFA-4714-A00F-14DCBDB0F60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</a:t>
            </a:r>
            <a:r>
              <a:rPr kumimoji="1" lang="en-US" altLang="ja-JP" dirty="0"/>
              <a:t>[</a:t>
            </a:r>
            <a:r>
              <a:rPr kumimoji="1" lang="ja-JP" altLang="en-US" dirty="0"/>
              <a:t>更新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7570BBC4-8A14-476C-AE2A-662FE8F2A2F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r="-41" b="-523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D1ED9629-1532-45C7-A497-11F5BA7F914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47" t="107" r="47" b="14639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E40C445-A357-45E8-A1A3-9863FC91A6B2}"/>
              </a:ext>
            </a:extLst>
          </p:cNvPr>
          <p:cNvSpPr/>
          <p:nvPr/>
        </p:nvSpPr>
        <p:spPr bwMode="auto">
          <a:xfrm>
            <a:off x="1326292" y="3587884"/>
            <a:ext cx="1729328" cy="22211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3F95A6E-CAB0-434F-B828-C44E4BB8F6B4}"/>
              </a:ext>
            </a:extLst>
          </p:cNvPr>
          <p:cNvSpPr/>
          <p:nvPr/>
        </p:nvSpPr>
        <p:spPr bwMode="auto">
          <a:xfrm>
            <a:off x="2979420" y="5517232"/>
            <a:ext cx="585604" cy="19776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B3D25D0-4359-4588-8CE7-31FEC7A5B228}"/>
              </a:ext>
            </a:extLst>
          </p:cNvPr>
          <p:cNvSpPr/>
          <p:nvPr/>
        </p:nvSpPr>
        <p:spPr bwMode="auto">
          <a:xfrm>
            <a:off x="7783822" y="5274588"/>
            <a:ext cx="247658" cy="1356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36049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B05BEC-2E9B-45CA-BD74-155082A28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52798A-DAF3-4B03-B519-4FF12D85D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⑤「セットアップ」の</a:t>
            </a:r>
            <a:r>
              <a:rPr kumimoji="1" lang="en-US" altLang="ja-JP" dirty="0"/>
              <a:t>[</a:t>
            </a:r>
            <a:r>
              <a:rPr kumimoji="1" lang="ja-JP" altLang="en-US" dirty="0"/>
              <a:t>更新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新しく作成する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A4327EF-F805-44D4-A34B-8767DB1AC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E01EEA7-C198-4022-AA7C-33B91F4B627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⑥「リソース名」の項目</a:t>
            </a:r>
            <a:r>
              <a:rPr lang="ja-JP" altLang="en-US" dirty="0"/>
              <a:t>は「オンライン選考用個室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</a:t>
            </a:r>
            <a:r>
              <a:rPr kumimoji="1" lang="ja-JP" altLang="en-US" dirty="0"/>
              <a:t>」を入力し、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ED887E3C-3B8C-45BB-9E47-26B5E7A0F81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903" r="90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5B1531C6-2060-4E30-9846-1629E5DF097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880" r="88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64D4D69-B667-4451-A40A-FF60661C5441}"/>
              </a:ext>
            </a:extLst>
          </p:cNvPr>
          <p:cNvSpPr/>
          <p:nvPr/>
        </p:nvSpPr>
        <p:spPr bwMode="auto">
          <a:xfrm>
            <a:off x="2388862" y="3643908"/>
            <a:ext cx="1946918" cy="1203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C340A52-CB99-4CD9-B697-7C0C4E41EDFE}"/>
              </a:ext>
            </a:extLst>
          </p:cNvPr>
          <p:cNvSpPr/>
          <p:nvPr/>
        </p:nvSpPr>
        <p:spPr bwMode="auto">
          <a:xfrm>
            <a:off x="6960862" y="4276368"/>
            <a:ext cx="2000258" cy="3184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73260FC-5D99-4774-970E-D79E0362C5FC}"/>
              </a:ext>
            </a:extLst>
          </p:cNvPr>
          <p:cNvSpPr/>
          <p:nvPr/>
        </p:nvSpPr>
        <p:spPr bwMode="auto">
          <a:xfrm>
            <a:off x="7856220" y="5739408"/>
            <a:ext cx="551306" cy="1813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44207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99E9EE-56D1-45BD-B439-A920732D1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6BBA2D-2129-4FC6-9A42-C137073DA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⑦</a:t>
            </a:r>
            <a:r>
              <a:rPr kumimoji="1" lang="en-US" altLang="ja-JP" dirty="0"/>
              <a:t>[</a:t>
            </a:r>
            <a:r>
              <a:rPr kumimoji="1" lang="ja-JP" altLang="en-US" dirty="0"/>
              <a:t>インポート時に選択する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4BCBADE-997E-4202-927A-E7188462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F67405C-9D2F-44C2-B900-F00DFB9D32E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⑧赤枠から任意のアカウントをクリックし、</a:t>
            </a:r>
            <a:r>
              <a:rPr lang="en-US" altLang="ja-JP" dirty="0"/>
              <a:t>[</a:t>
            </a:r>
            <a:r>
              <a:rPr lang="ja-JP" altLang="en-US" dirty="0"/>
              <a:t>保存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CB34D0F8-4ADA-4001-9722-58DDAC112DB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114" t="-717" r="504" b="-1506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9597E298-4375-4DE7-9FCB-A05133A60FF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-71" r="-44" b="-276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E2B5035-E164-4366-989B-84FCB441D944}"/>
              </a:ext>
            </a:extLst>
          </p:cNvPr>
          <p:cNvSpPr/>
          <p:nvPr/>
        </p:nvSpPr>
        <p:spPr bwMode="auto">
          <a:xfrm>
            <a:off x="3188962" y="3712488"/>
            <a:ext cx="803918" cy="22056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78AC9C9-1C12-4ECE-AB7F-DC1A17BFB51D}"/>
              </a:ext>
            </a:extLst>
          </p:cNvPr>
          <p:cNvSpPr/>
          <p:nvPr/>
        </p:nvSpPr>
        <p:spPr bwMode="auto">
          <a:xfrm>
            <a:off x="7044682" y="4366260"/>
            <a:ext cx="1779278" cy="111252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A9AD0DC-8070-455C-9910-914E34B4CD1A}"/>
              </a:ext>
            </a:extLst>
          </p:cNvPr>
          <p:cNvSpPr/>
          <p:nvPr/>
        </p:nvSpPr>
        <p:spPr bwMode="auto">
          <a:xfrm>
            <a:off x="7833360" y="5632728"/>
            <a:ext cx="528446" cy="1813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835912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74D97D-AE8F-4D00-864E-7C1B185E4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7514E4-94A2-4AB8-943A-435C95275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⑨選択したいものがないもしくは、</a:t>
            </a:r>
            <a:r>
              <a:rPr lang="ja-JP" altLang="en-US" dirty="0"/>
              <a:t>選択肢</a:t>
            </a:r>
            <a:r>
              <a:rPr kumimoji="1" lang="ja-JP" altLang="en-US" dirty="0"/>
              <a:t>がない場合、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新規作成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D2AFB4-81A0-4EAC-B4C4-9A081D9C7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1B61B74-D54C-4659-962F-813FACEC0DC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⑩新しい画面が開きます</a:t>
            </a:r>
            <a:r>
              <a:rPr lang="ja-JP" altLang="en-US" dirty="0"/>
              <a:t>。</a:t>
            </a:r>
            <a:br>
              <a:rPr lang="en-US" altLang="ja-JP" dirty="0"/>
            </a:br>
            <a:r>
              <a:rPr kumimoji="1" lang="en-US" altLang="ja-JP" dirty="0"/>
              <a:t>[</a:t>
            </a:r>
            <a:r>
              <a:rPr kumimoji="1" lang="ja-JP" altLang="en-US" dirty="0"/>
              <a:t>新しい接続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8AF36220-55D0-4306-948F-CD096E3F4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4" r="-40" b="-288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78DFAA2F-0CEB-45CA-878C-959236B18ED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40" r="24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FA8B157-D1FB-4F4A-8606-9529CDB99BE4}"/>
              </a:ext>
            </a:extLst>
          </p:cNvPr>
          <p:cNvSpPr/>
          <p:nvPr/>
        </p:nvSpPr>
        <p:spPr bwMode="auto">
          <a:xfrm>
            <a:off x="2312662" y="4177308"/>
            <a:ext cx="476258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8D5A7FA-F3B5-48B9-B7BB-FB7DA085A5DD}"/>
              </a:ext>
            </a:extLst>
          </p:cNvPr>
          <p:cNvSpPr/>
          <p:nvPr/>
        </p:nvSpPr>
        <p:spPr bwMode="auto">
          <a:xfrm>
            <a:off x="5741662" y="2859048"/>
            <a:ext cx="537218" cy="1889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92504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16C17E-DEC3-4506-B861-10138321F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FB840C5-0009-4855-A166-F2BA3D9EF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⑪先程クリックした、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インポート時に選択する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の隣にある、「リソースの種類」と同様のリソースを探し、クリックします。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200162-7241-483C-BFB4-843F6D7B9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48F1988-1690-4BCA-A232-61E6BACDE96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⑫</a:t>
            </a:r>
            <a:r>
              <a:rPr lang="en-US" altLang="ja-JP" dirty="0"/>
              <a:t>[</a:t>
            </a:r>
            <a:r>
              <a:rPr lang="ja-JP" altLang="en-US" dirty="0"/>
              <a:t>作成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35F6D594-40AF-4B00-A271-D805074F11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t="88" r="436" b="-14986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8C96B33F-1CF5-480E-B48B-C8DDCE82A8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379" r="37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9FEA925-87F1-4394-A58E-AC3CBAEFCC38}"/>
              </a:ext>
            </a:extLst>
          </p:cNvPr>
          <p:cNvSpPr/>
          <p:nvPr/>
        </p:nvSpPr>
        <p:spPr bwMode="auto">
          <a:xfrm>
            <a:off x="1192522" y="2874288"/>
            <a:ext cx="765818" cy="2499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F15C319-9724-4126-A734-2DFB1CD318BD}"/>
              </a:ext>
            </a:extLst>
          </p:cNvPr>
          <p:cNvSpPr/>
          <p:nvPr/>
        </p:nvSpPr>
        <p:spPr bwMode="auto">
          <a:xfrm>
            <a:off x="2627784" y="5085184"/>
            <a:ext cx="679296" cy="20309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1CD9CF8-2524-4E8D-850B-F43259AC486B}"/>
              </a:ext>
            </a:extLst>
          </p:cNvPr>
          <p:cNvSpPr/>
          <p:nvPr/>
        </p:nvSpPr>
        <p:spPr bwMode="auto">
          <a:xfrm>
            <a:off x="7711440" y="3956328"/>
            <a:ext cx="726566" cy="1965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00923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2084F2-113B-494E-BA08-BA22E4C90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38E5688-1358-469C-A6D8-A84174C0D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⑬追加するアカウントでログインを行います。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C76D1A-4CAD-45BB-8196-8A6BE976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CDC369C-9FC0-41D7-BA6E-CFD8B4C6ECC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⑭インポート画面に戻り、追加された名前をクリックし、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2DF16E59-8261-483D-B6F6-F5F3CA8493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2503" b="12503"/>
          <a:stretch>
            <a:fillRect/>
          </a:stretch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358C5ECB-E4ED-445D-AC44-6477630E2BB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01" r="20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58AE75F-EC8E-4570-8BFB-FB7150AE67F4}"/>
              </a:ext>
            </a:extLst>
          </p:cNvPr>
          <p:cNvSpPr/>
          <p:nvPr/>
        </p:nvSpPr>
        <p:spPr bwMode="auto">
          <a:xfrm>
            <a:off x="415282" y="3621048"/>
            <a:ext cx="3714758" cy="6994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8BB02B6-7BB1-417A-8BAA-F6FE61527A30}"/>
              </a:ext>
            </a:extLst>
          </p:cNvPr>
          <p:cNvSpPr/>
          <p:nvPr/>
        </p:nvSpPr>
        <p:spPr bwMode="auto">
          <a:xfrm>
            <a:off x="7029442" y="4520208"/>
            <a:ext cx="1802138" cy="2118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1D221A4-0B6B-4AD4-9928-C9F0E34F3F0F}"/>
              </a:ext>
            </a:extLst>
          </p:cNvPr>
          <p:cNvSpPr/>
          <p:nvPr/>
        </p:nvSpPr>
        <p:spPr bwMode="auto">
          <a:xfrm>
            <a:off x="7833360" y="5716548"/>
            <a:ext cx="536066" cy="1889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464654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EB01D9-04C0-4D53-92C9-2B965D78B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EE0F77-50FB-4B57-9AD4-DBE1C5475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⑮ </a:t>
            </a:r>
            <a:r>
              <a:rPr lang="en-US" altLang="ja-JP" dirty="0"/>
              <a:t>Power automate </a:t>
            </a:r>
            <a:r>
              <a:rPr lang="ja-JP" altLang="en-US" dirty="0"/>
              <a:t>インポートの</a:t>
            </a:r>
            <a:r>
              <a:rPr kumimoji="1" lang="ja-JP" altLang="en-US" dirty="0"/>
              <a:t>⑦</a:t>
            </a:r>
            <a:r>
              <a:rPr kumimoji="1" lang="en-US" altLang="ja-JP" dirty="0"/>
              <a:t>~</a:t>
            </a:r>
            <a:r>
              <a:rPr kumimoji="1" lang="ja-JP" altLang="en-US" dirty="0"/>
              <a:t>⑭を繰り返し実施し、全て設定行い、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インポート</a:t>
            </a:r>
            <a:r>
              <a:rPr kumimoji="1"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8418B5-172E-4E9C-B682-4D7024F73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E22AF3E-DDE7-4152-9A2D-374BCAEA938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⑯インポート完了後、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フローを開く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kumimoji="1"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インポートに失敗した場合は本手順書の「</a:t>
            </a:r>
            <a:r>
              <a:rPr lang="en-US" altLang="ja-JP" dirty="0"/>
              <a:t>Power automate </a:t>
            </a:r>
            <a:r>
              <a:rPr lang="ja-JP" altLang="ja-JP" dirty="0"/>
              <a:t>インポート</a:t>
            </a:r>
            <a:r>
              <a:rPr lang="ja-JP" altLang="en-US" dirty="0"/>
              <a:t>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r>
              <a:rPr lang="ja-JP" altLang="en-US" dirty="0"/>
              <a:t>」を確認してください</a:t>
            </a:r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B9BA5CA3-687B-4C66-B4EE-316CBEE483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58" r="15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F4FB297A-6656-4170-8BA3-B97F4646C4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15" r="21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A005627-F475-4680-80A2-A7639DECAF6B}"/>
              </a:ext>
            </a:extLst>
          </p:cNvPr>
          <p:cNvSpPr/>
          <p:nvPr/>
        </p:nvSpPr>
        <p:spPr bwMode="auto">
          <a:xfrm>
            <a:off x="3131840" y="3330116"/>
            <a:ext cx="864096" cy="19710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36B927C-BE38-4638-8804-4305CC210DE8}"/>
              </a:ext>
            </a:extLst>
          </p:cNvPr>
          <p:cNvSpPr/>
          <p:nvPr/>
        </p:nvSpPr>
        <p:spPr bwMode="auto">
          <a:xfrm>
            <a:off x="3200400" y="5754648"/>
            <a:ext cx="566546" cy="1813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4F6893A-CF0C-46E3-A036-D57FC8D93915}"/>
              </a:ext>
            </a:extLst>
          </p:cNvPr>
          <p:cNvSpPr/>
          <p:nvPr/>
        </p:nvSpPr>
        <p:spPr bwMode="auto">
          <a:xfrm>
            <a:off x="5825482" y="3186708"/>
            <a:ext cx="369578" cy="1051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742585D-FD5F-4578-801F-E0F41D8B2400}"/>
              </a:ext>
            </a:extLst>
          </p:cNvPr>
          <p:cNvSpPr/>
          <p:nvPr/>
        </p:nvSpPr>
        <p:spPr bwMode="auto">
          <a:xfrm>
            <a:off x="8549640" y="3102888"/>
            <a:ext cx="114300" cy="898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480904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C18EB-B898-457F-86FC-9E47663EA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F34DC-2E40-4A91-BDEF-507643AF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インポート失敗</a:t>
            </a:r>
            <a:endParaRPr kumimoji="1" lang="en-US" altLang="ja-JP" dirty="0"/>
          </a:p>
          <a:p>
            <a:r>
              <a:rPr lang="ja-JP" altLang="en-US" sz="1100" dirty="0"/>
              <a:t>エラーメッセージが「一つ以上のリソースがインポートされませんでした。」の場合</a:t>
            </a:r>
            <a:endParaRPr kumimoji="1" lang="ja-JP" altLang="en-US" sz="11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2CA3F5-81D5-42CD-960A-CEAAC9B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67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5222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A8B79C-5E10-4114-AB04-C0CFBC15C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0355F0-3957-405B-A3D7-4D8421D47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⑰下図のエラー内容でインポートに失敗した際は、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新しいフロートして保存</a:t>
            </a:r>
            <a:r>
              <a:rPr kumimoji="1" lang="en-US" altLang="ja-JP" dirty="0"/>
              <a:t>]</a:t>
            </a:r>
            <a:r>
              <a:rPr lang="ja-JP" altLang="en-US" dirty="0"/>
              <a:t>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7E50ACD-0087-438A-A71A-0B1849AEA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3AF7D0A-A119-4EC0-B390-5EDF1186970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⑱フローの画面に遷移します。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lang="en-US" altLang="ja-JP" dirty="0"/>
          </a:p>
        </p:txBody>
      </p:sp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F4297568-B67A-4C94-8437-EE77D85B442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-37" b="5101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EEC040C0-DBE2-404D-BE2E-C3276186E8A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37" t="-207" r="37" b="7623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602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3E0735-9E70-4B58-A36B-F91ABDC7B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576891-4A41-44C6-8C51-0A7EEA72A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08721"/>
            <a:ext cx="4176464" cy="1584175"/>
          </a:xfrm>
        </p:spPr>
        <p:txBody>
          <a:bodyPr/>
          <a:lstStyle/>
          <a:p>
            <a:r>
              <a:rPr kumimoji="1" lang="ja-JP" altLang="en-US" dirty="0"/>
              <a:t>⑲</a:t>
            </a:r>
            <a:r>
              <a:rPr kumimoji="1" lang="en-US" altLang="ja-JP" dirty="0"/>
              <a:t>[</a:t>
            </a:r>
            <a:r>
              <a:rPr kumimoji="1" lang="ja-JP" altLang="en-US" dirty="0"/>
              <a:t>フローチェッカー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799FA68-5F5D-4482-90A8-3257017C0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4F3A6C5-2309-4000-B221-CEAC14C8CBF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⑳</a:t>
            </a:r>
            <a:r>
              <a:rPr kumimoji="1" lang="en-US" altLang="ja-JP" dirty="0"/>
              <a:t>[    ]</a:t>
            </a:r>
            <a:r>
              <a:rPr kumimoji="1" lang="ja-JP" altLang="en-US" dirty="0"/>
              <a:t>がない項目をクリックします。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89D9E26D-667A-403F-9BD0-2E10D4089EF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29" r="-726" b="-46383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5EA73020-3546-4C9A-87E9-42CC87D2251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233" t="63" r="233" b="12123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D474231C-8B9F-47D7-8AAD-CA4D4986C2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6452" y="952788"/>
            <a:ext cx="183621" cy="144016"/>
          </a:xfrm>
          <a:prstGeom prst="rect">
            <a:avLst/>
          </a:prstGeom>
        </p:spPr>
      </p:pic>
      <p:pic>
        <p:nvPicPr>
          <p:cNvPr id="15" name="図プレースホルダー 7">
            <a:extLst>
              <a:ext uri="{FF2B5EF4-FFF2-40B4-BE49-F238E27FC236}">
                <a16:creationId xmlns:a16="http://schemas.microsoft.com/office/drawing/2014/main" id="{6261F476-103A-4F72-B97B-E2A18056F8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9" r="-726" b="-46383"/>
          <a:stretch/>
        </p:blipFill>
        <p:spPr>
          <a:xfrm>
            <a:off x="177676" y="2636912"/>
            <a:ext cx="4178299" cy="3312367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4BA7B5B-FE67-4056-80BD-DE454EF3F48B}"/>
              </a:ext>
            </a:extLst>
          </p:cNvPr>
          <p:cNvSpPr/>
          <p:nvPr/>
        </p:nvSpPr>
        <p:spPr bwMode="auto">
          <a:xfrm>
            <a:off x="3682752" y="2636912"/>
            <a:ext cx="574288" cy="17740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4727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13F89-6D40-46B8-AB38-E65B934308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展開手順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B71F421-3130-4D4D-A74A-D7C7E4C41F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9EA9F2A-72C6-4E26-A7AF-9AB6FB437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532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19D8C-3F16-47E3-BD2E-20F9965B7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1BC0189-895D-4C6E-A040-FAE342F7D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㉑赤枠から任意のアカウントをクリックします。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760EEA-D2D7-44BB-8485-D0F7B084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3995C383-1E2C-44D8-96E2-2F2D83FBECA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㉒ ⑲</a:t>
            </a:r>
            <a:r>
              <a:rPr kumimoji="1" lang="ja-JP" altLang="en-US" dirty="0"/>
              <a:t>～㉑</a:t>
            </a:r>
            <a:r>
              <a:rPr lang="ja-JP" altLang="en-US" dirty="0"/>
              <a:t>を繰り返し、下図のように</a:t>
            </a:r>
            <a:r>
              <a:rPr kumimoji="1" lang="en-US" altLang="ja-JP" dirty="0"/>
              <a:t>[</a:t>
            </a:r>
            <a:r>
              <a:rPr kumimoji="1" lang="ja-JP" altLang="en-US" dirty="0"/>
              <a:t>フローチェッカー</a:t>
            </a:r>
            <a:r>
              <a:rPr kumimoji="1" lang="en-US" altLang="ja-JP" dirty="0"/>
              <a:t>]</a:t>
            </a:r>
            <a:r>
              <a:rPr lang="ja-JP" altLang="en-US" dirty="0"/>
              <a:t>のエラーがなくなるかまで繰り返します。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lang="en-US" altLang="ja-JP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EAFB89EC-8C43-46F0-B7D9-18F9E34806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" b="3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6CFF9397-CF8C-4C29-81BD-6357D54299F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44" t="17" r="-44" b="1074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C242C52-8831-425A-925F-CBFE3E9F3019}"/>
              </a:ext>
            </a:extLst>
          </p:cNvPr>
          <p:cNvSpPr/>
          <p:nvPr/>
        </p:nvSpPr>
        <p:spPr bwMode="auto">
          <a:xfrm>
            <a:off x="7452320" y="2852936"/>
            <a:ext cx="504056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68103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C18EB-B898-457F-86FC-9E47663EA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F34DC-2E40-4A91-BDEF-507643AF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修正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2CA3F5-81D5-42CD-960A-CEAAC9B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71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8066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新しい応答が送信されるとき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㉓フォーム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㉔</a:t>
            </a:r>
            <a:r>
              <a:rPr kumimoji="1" lang="ja-JP" altLang="en-US" dirty="0"/>
              <a:t>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5390C5B4-6861-4988-8367-04A2C1DE67B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3" t="-828" r="-41" b="-212632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26C911DE-10D6-4483-98C8-3D0603C8A22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1813" r="-44" b="-16064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680" y="963252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4926322" y="3529608"/>
            <a:ext cx="3867158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942128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応答の詳細を取得する</a:t>
            </a:r>
            <a:r>
              <a:rPr lang="en-US" altLang="ja-JP" sz="2200" dirty="0"/>
              <a:t>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㉕フォーム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㉖作成した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680" y="963252"/>
            <a:ext cx="144016" cy="131601"/>
          </a:xfrm>
          <a:prstGeom prst="rect">
            <a:avLst/>
          </a:prstGeom>
        </p:spPr>
      </p:pic>
      <p:pic>
        <p:nvPicPr>
          <p:cNvPr id="13" name="図プレースホルダー 12">
            <a:extLst>
              <a:ext uri="{FF2B5EF4-FFF2-40B4-BE49-F238E27FC236}">
                <a16:creationId xmlns:a16="http://schemas.microsoft.com/office/drawing/2014/main" id="{AEF5A5BF-FB93-467A-B365-0DEC9F702B3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4" t="517" r="-17" b="-131908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42229" y="3333729"/>
            <a:ext cx="208406" cy="1660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6" name="図プレースホルダー 15">
            <a:extLst>
              <a:ext uri="{FF2B5EF4-FFF2-40B4-BE49-F238E27FC236}">
                <a16:creationId xmlns:a16="http://schemas.microsoft.com/office/drawing/2014/main" id="{BC7EBEEE-21E3-4BE1-9F83-990FADD76D0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t="-127" r="52" b="-133000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4926322" y="3400299"/>
            <a:ext cx="3867158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11950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A838BF-D1F1-4208-A225-8D86D3C53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– </a:t>
            </a:r>
            <a:r>
              <a:rPr lang="ja-JP" altLang="en-US" dirty="0"/>
              <a:t>修正</a:t>
            </a:r>
            <a:r>
              <a:rPr lang="en-US" altLang="ja-JP" dirty="0"/>
              <a:t>(</a:t>
            </a:r>
            <a:r>
              <a:rPr lang="ja-JP" altLang="en-US" dirty="0"/>
              <a:t>既存予約の確認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85C8721-B784-48E4-94F8-6A4CC72EA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㉗カレンダー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削除します。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339F409-44EC-4C4E-BF0E-1C8D21449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7CDB90D-EC9F-438C-8A68-5B9254014E9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㉘</a:t>
            </a:r>
            <a:r>
              <a:rPr kumimoji="1" lang="ja-JP" altLang="en-US" dirty="0"/>
              <a:t>作成したカレンダーをクリックします。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50A2E2F9-C2D3-4A5E-BBC7-8517538F8A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466" r="25" b="34001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F2ADD213-E376-40DD-9963-9D95BFBCE84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387" b="38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86736A1-EAE7-4650-B276-E13063D365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0695" y="965488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1A670D7-09BE-45B7-A771-1A6C78FFCF27}"/>
              </a:ext>
            </a:extLst>
          </p:cNvPr>
          <p:cNvSpPr/>
          <p:nvPr/>
        </p:nvSpPr>
        <p:spPr bwMode="auto">
          <a:xfrm>
            <a:off x="3779520" y="3933468"/>
            <a:ext cx="170306" cy="1660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48008ED-33AA-40DD-A850-5A66A68C179C}"/>
              </a:ext>
            </a:extLst>
          </p:cNvPr>
          <p:cNvSpPr/>
          <p:nvPr/>
        </p:nvSpPr>
        <p:spPr bwMode="auto">
          <a:xfrm>
            <a:off x="5924542" y="3682008"/>
            <a:ext cx="2708918" cy="1660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21583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D28D35-3A61-4636-9DC6-C912D0E21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– </a:t>
            </a:r>
            <a:r>
              <a:rPr lang="ja-JP" altLang="en-US" dirty="0"/>
              <a:t>修正</a:t>
            </a:r>
            <a:r>
              <a:rPr lang="en-US" altLang="ja-JP" dirty="0"/>
              <a:t>(</a:t>
            </a:r>
            <a:r>
              <a:rPr lang="ja-JP" altLang="en-US" dirty="0"/>
              <a:t>既存予約の確認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3D91DFC-FE2A-4071-8037-7C5CE1E19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㉙カレンダー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削除します。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90FF2CD-5222-4A2B-ABD3-26A7E4487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93A242DC-B7EA-44F0-BB9E-4B49877A349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㉚作成したカレンダーをクリックします。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10F5EA9D-CA63-423A-99FA-39D69D5CDF0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t="372" r="661" b="-27675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D217A54A-A5AF-4885-BB24-6EDE2A50551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319" b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CAA3F2B-5010-40A9-B1A0-85E559A7C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980" y="980728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78024F2-1434-4EA3-98E0-0327F797B9FF}"/>
              </a:ext>
            </a:extLst>
          </p:cNvPr>
          <p:cNvSpPr/>
          <p:nvPr/>
        </p:nvSpPr>
        <p:spPr bwMode="auto">
          <a:xfrm>
            <a:off x="3634740" y="4139208"/>
            <a:ext cx="155066" cy="1508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5FCEEEC-BD93-4604-BF54-32BDCF05A6E1}"/>
              </a:ext>
            </a:extLst>
          </p:cNvPr>
          <p:cNvSpPr/>
          <p:nvPr/>
        </p:nvSpPr>
        <p:spPr bwMode="auto">
          <a:xfrm>
            <a:off x="5985502" y="3924300"/>
            <a:ext cx="2526038" cy="1828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7601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C55FE0-9CF0-4251-9468-AAA3D47D1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予約時間の重複の確認</a:t>
            </a:r>
            <a:r>
              <a:rPr lang="en-US" altLang="ja-JP" sz="2200" dirty="0"/>
              <a:t>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1FE5F49-4A88-4141-AD29-9C2BB1A19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㉛カレンダー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削除します。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AC2C92D-8475-48F2-9494-EED770BD1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74ACA9E9-949C-453A-8795-3EDDD8BD84A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㉜作成したカレンダーをクリックします。</a:t>
            </a:r>
          </a:p>
          <a:p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7A5BFA78-7560-4101-80F6-742BB9FC3B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15" t="1" r="769" b="-24325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AA30B262-D3EC-4832-9E95-F13170F258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1" t="393" r="113" b="-28819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A2C3CFC-1A05-41FC-86C8-0ACDE8290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980" y="961155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777EF9-4D0F-4C44-B3D7-A44DE0AAC978}"/>
              </a:ext>
            </a:extLst>
          </p:cNvPr>
          <p:cNvSpPr/>
          <p:nvPr/>
        </p:nvSpPr>
        <p:spPr bwMode="auto">
          <a:xfrm>
            <a:off x="2007862" y="4078248"/>
            <a:ext cx="118118" cy="898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AA6B3FB-66AC-4AED-982C-FB7846BDACA9}"/>
              </a:ext>
            </a:extLst>
          </p:cNvPr>
          <p:cNvSpPr/>
          <p:nvPr/>
        </p:nvSpPr>
        <p:spPr bwMode="auto">
          <a:xfrm>
            <a:off x="5391142" y="3956328"/>
            <a:ext cx="1360178" cy="1279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04880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36D01A-C7C7-4E59-B9DE-9E8A083F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ja-JP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ja-JP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個室予約担当者の連絡先の格納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4E944C-C272-421A-B63F-9ED5DDF52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㉝</a:t>
            </a:r>
            <a:r>
              <a:rPr lang="en-US" altLang="ja-JP" dirty="0"/>
              <a:t>[</a:t>
            </a:r>
            <a:r>
              <a:rPr lang="ja-JP" altLang="en-US" dirty="0"/>
              <a:t>サイトのアドレス</a:t>
            </a:r>
            <a:r>
              <a:rPr lang="en-US" altLang="ja-JP" dirty="0"/>
              <a:t>]</a:t>
            </a:r>
            <a:r>
              <a:rPr lang="ja-JP" altLang="en-US" dirty="0"/>
              <a:t>を作成した</a:t>
            </a:r>
            <a:r>
              <a:rPr lang="en-US" altLang="ja-JP" dirty="0"/>
              <a:t>SharePoint</a:t>
            </a:r>
            <a:r>
              <a:rPr lang="ja-JP" altLang="en-US" dirty="0"/>
              <a:t>サイトに変更し、</a:t>
            </a:r>
            <a:r>
              <a:rPr lang="en-US" altLang="ja-JP" dirty="0"/>
              <a:t>[</a:t>
            </a:r>
            <a:r>
              <a:rPr lang="ja-JP" altLang="en-US" dirty="0"/>
              <a:t>リスト名</a:t>
            </a:r>
            <a:r>
              <a:rPr lang="en-US" altLang="ja-JP" dirty="0"/>
              <a:t>]</a:t>
            </a:r>
            <a:r>
              <a:rPr lang="ja-JP" altLang="en-US" dirty="0"/>
              <a:t>の値を削除します。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8B9F1E-7B30-4E82-B693-167CF3436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AFB20A6-72AE-4C08-A28B-847F78ACF22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㉞</a:t>
            </a:r>
            <a:r>
              <a:rPr lang="en-US" altLang="ja-JP" dirty="0"/>
              <a:t>[</a:t>
            </a:r>
            <a:r>
              <a:rPr lang="ja-JP" altLang="en-US" dirty="0"/>
              <a:t>共創人材養成グループ連絡先一覧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1AA915D0-0317-4037-8542-C39EDEB3D15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74" b="37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図プレースホルダー 11">
            <a:extLst>
              <a:ext uri="{FF2B5EF4-FFF2-40B4-BE49-F238E27FC236}">
                <a16:creationId xmlns:a16="http://schemas.microsoft.com/office/drawing/2014/main" id="{61E0F67B-B407-40F6-84E2-27EFDBA5CD9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09" r="20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42AB53B-9EE0-464D-9A7F-F9173190B904}"/>
              </a:ext>
            </a:extLst>
          </p:cNvPr>
          <p:cNvSpPr/>
          <p:nvPr/>
        </p:nvSpPr>
        <p:spPr bwMode="auto">
          <a:xfrm>
            <a:off x="1288893" y="3800342"/>
            <a:ext cx="2781083" cy="25170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9B31DAD-F229-421C-87F4-8E5F31CDB19D}"/>
              </a:ext>
            </a:extLst>
          </p:cNvPr>
          <p:cNvSpPr/>
          <p:nvPr/>
        </p:nvSpPr>
        <p:spPr bwMode="auto">
          <a:xfrm>
            <a:off x="5896751" y="4383048"/>
            <a:ext cx="2727295" cy="19791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49A32D0-A1B3-DAF0-37F1-F244858DBA38}"/>
              </a:ext>
            </a:extLst>
          </p:cNvPr>
          <p:cNvSpPr/>
          <p:nvPr/>
        </p:nvSpPr>
        <p:spPr bwMode="auto">
          <a:xfrm>
            <a:off x="1288892" y="3429000"/>
            <a:ext cx="2781083" cy="3713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CE3532A-F785-8679-448D-52EE79FBB528}"/>
              </a:ext>
            </a:extLst>
          </p:cNvPr>
          <p:cNvSpPr/>
          <p:nvPr/>
        </p:nvSpPr>
        <p:spPr bwMode="auto">
          <a:xfrm>
            <a:off x="1619672" y="3645019"/>
            <a:ext cx="1584176" cy="155323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2880B4E-83CE-329E-465E-17EE958560BB}"/>
              </a:ext>
            </a:extLst>
          </p:cNvPr>
          <p:cNvSpPr/>
          <p:nvPr/>
        </p:nvSpPr>
        <p:spPr bwMode="auto">
          <a:xfrm>
            <a:off x="6228184" y="3614671"/>
            <a:ext cx="1512168" cy="197917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33253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B9BA38-85E9-43F5-9FD2-EEF3282CB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ja-JP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ja-JP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個室予約担当者の連絡先の格納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6E0A78-188C-49B5-86CD-A6A48452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㉟</a:t>
            </a:r>
            <a:r>
              <a:rPr lang="en-US" altLang="ja-JP" dirty="0"/>
              <a:t> [</a:t>
            </a:r>
            <a:r>
              <a:rPr lang="ja-JP" altLang="en-US" dirty="0"/>
              <a:t>サイトのアドレス</a:t>
            </a:r>
            <a:r>
              <a:rPr lang="en-US" altLang="ja-JP" dirty="0"/>
              <a:t>]</a:t>
            </a:r>
            <a:r>
              <a:rPr lang="ja-JP" altLang="en-US" dirty="0"/>
              <a:t>を作成した</a:t>
            </a:r>
            <a:r>
              <a:rPr lang="en-US" altLang="ja-JP" dirty="0"/>
              <a:t>SharePoint</a:t>
            </a:r>
            <a:r>
              <a:rPr lang="ja-JP" altLang="en-US" dirty="0"/>
              <a:t>サイトに変更し、</a:t>
            </a:r>
            <a:r>
              <a:rPr lang="en-US" altLang="ja-JP" dirty="0"/>
              <a:t>[</a:t>
            </a:r>
            <a:r>
              <a:rPr lang="ja-JP" altLang="en-US" dirty="0"/>
              <a:t>リスト名</a:t>
            </a:r>
            <a:r>
              <a:rPr lang="en-US" altLang="ja-JP" dirty="0"/>
              <a:t>]</a:t>
            </a:r>
            <a:r>
              <a:rPr lang="ja-JP" altLang="en-US" dirty="0"/>
              <a:t>の値を削除します。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836BAEC-02B2-43FB-ADC1-D92B30360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F8E73D2-6DA6-4B30-88F7-2332DB21AFD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㊱</a:t>
            </a:r>
            <a:r>
              <a:rPr lang="en-US" altLang="ja-JP" dirty="0"/>
              <a:t>[</a:t>
            </a:r>
            <a:r>
              <a:rPr lang="ja-JP" altLang="en-US" dirty="0"/>
              <a:t>共創人材養成グループ連絡先一覧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611FB014-41C4-4995-8E31-5C0C9425C91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4" b="33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図プレースホルダー 13">
            <a:extLst>
              <a:ext uri="{FF2B5EF4-FFF2-40B4-BE49-F238E27FC236}">
                <a16:creationId xmlns:a16="http://schemas.microsoft.com/office/drawing/2014/main" id="{654526CF-47A1-4195-B5D1-ED1D6912641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-1116" r="-192" b="-787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49B97F3-C0D8-4BF4-A9B5-7CA43BBE1F6D}"/>
              </a:ext>
            </a:extLst>
          </p:cNvPr>
          <p:cNvSpPr/>
          <p:nvPr/>
        </p:nvSpPr>
        <p:spPr bwMode="auto">
          <a:xfrm>
            <a:off x="1324753" y="4105142"/>
            <a:ext cx="2736260" cy="26963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982F886-BD65-4421-991A-AA3295937DA5}"/>
              </a:ext>
            </a:extLst>
          </p:cNvPr>
          <p:cNvSpPr/>
          <p:nvPr/>
        </p:nvSpPr>
        <p:spPr bwMode="auto">
          <a:xfrm>
            <a:off x="5941576" y="4752217"/>
            <a:ext cx="2655578" cy="18895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93A9F0F-DD29-934D-DF35-829199A20252}"/>
              </a:ext>
            </a:extLst>
          </p:cNvPr>
          <p:cNvSpPr/>
          <p:nvPr/>
        </p:nvSpPr>
        <p:spPr bwMode="auto">
          <a:xfrm>
            <a:off x="6228184" y="4006182"/>
            <a:ext cx="1512168" cy="18895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F7A3744-B623-8603-9DDF-F68867401E49}"/>
              </a:ext>
            </a:extLst>
          </p:cNvPr>
          <p:cNvSpPr/>
          <p:nvPr/>
        </p:nvSpPr>
        <p:spPr bwMode="auto">
          <a:xfrm>
            <a:off x="1691680" y="3984683"/>
            <a:ext cx="1512168" cy="1204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2AF2CD4-9823-7751-2C4E-C7E42C04E8EE}"/>
              </a:ext>
            </a:extLst>
          </p:cNvPr>
          <p:cNvSpPr/>
          <p:nvPr/>
        </p:nvSpPr>
        <p:spPr bwMode="auto">
          <a:xfrm>
            <a:off x="1324753" y="3793850"/>
            <a:ext cx="2736260" cy="31129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60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90807-E131-4F7E-88B5-AE5978789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ja-JP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ja-JP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決裁結果に応じた更新</a:t>
            </a:r>
            <a:r>
              <a:rPr lang="en-US" altLang="ja-JP" sz="2200" dirty="0"/>
              <a:t>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6415845-8ECF-4236-B11C-66F3F64B7F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㊲カレンダー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削除します。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20D6AE6-1772-42DC-A298-CA4821E4E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B26B6F2-B212-4E64-B550-AC8AFC2AD8E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㊳</a:t>
            </a:r>
            <a:r>
              <a:rPr lang="ja-JP" altLang="ja-JP" dirty="0"/>
              <a:t>作成したカレンダーをクリックします。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5226C26A-9295-483A-A628-6B34E5B510A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t="333" r="-42" b="-25405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55F2ABA2-B75E-4219-9429-DFCA51201D7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104" t="382" r="291" b="-25320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DC3EABB-F399-40B6-91B0-24CE0A168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337" y="954880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F83EA3F-50D2-4BA7-A383-C15332047346}"/>
              </a:ext>
            </a:extLst>
          </p:cNvPr>
          <p:cNvSpPr/>
          <p:nvPr/>
        </p:nvSpPr>
        <p:spPr bwMode="auto">
          <a:xfrm>
            <a:off x="1979177" y="4024459"/>
            <a:ext cx="154424" cy="1441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A6D7C9E-DA4F-46D9-B276-FB55502C4060}"/>
              </a:ext>
            </a:extLst>
          </p:cNvPr>
          <p:cNvSpPr/>
          <p:nvPr/>
        </p:nvSpPr>
        <p:spPr bwMode="auto">
          <a:xfrm>
            <a:off x="5394730" y="3934813"/>
            <a:ext cx="1355694" cy="126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5076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68278E-8DE0-44FA-90A8-76DE7A38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展開手順 </a:t>
            </a:r>
            <a:r>
              <a:rPr kumimoji="1" lang="en-US" altLang="ja-JP" dirty="0"/>
              <a:t>– </a:t>
            </a:r>
            <a:r>
              <a:rPr kumimoji="1" lang="ja-JP" altLang="en-US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E36A6A7-84E2-4D74-BBAA-C04CEE118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b="1" dirty="0"/>
              <a:t>Outlook </a:t>
            </a:r>
            <a:r>
              <a:rPr lang="ja-JP" altLang="en-US" sz="1800" b="1" dirty="0"/>
              <a:t>予定表作成</a:t>
            </a:r>
          </a:p>
          <a:p>
            <a:r>
              <a:rPr lang="en-US" altLang="ja-JP" sz="1800" b="1" dirty="0"/>
              <a:t>SharePoint List</a:t>
            </a:r>
            <a:r>
              <a:rPr lang="ja-JP" altLang="en-US" sz="1800" b="1" dirty="0"/>
              <a:t>作成</a:t>
            </a:r>
          </a:p>
          <a:p>
            <a:pPr lvl="1"/>
            <a:r>
              <a:rPr lang="ja-JP" altLang="en-US" sz="1600" dirty="0"/>
              <a:t>説明</a:t>
            </a:r>
            <a:endParaRPr lang="en-US" altLang="ja-JP" sz="1600" dirty="0"/>
          </a:p>
          <a:p>
            <a:pPr lvl="1"/>
            <a:r>
              <a:rPr lang="ja-JP" altLang="en-US" sz="1600" dirty="0"/>
              <a:t>サイト作成</a:t>
            </a:r>
          </a:p>
          <a:p>
            <a:pPr lvl="1"/>
            <a:r>
              <a:rPr lang="en-US" altLang="ja-JP" sz="1600" dirty="0"/>
              <a:t>List</a:t>
            </a:r>
            <a:r>
              <a:rPr lang="ja-JP" altLang="en-US" sz="1600" dirty="0"/>
              <a:t>作成</a:t>
            </a:r>
          </a:p>
          <a:p>
            <a:pPr lvl="1"/>
            <a:r>
              <a:rPr lang="ja-JP" altLang="en-US" sz="1600" dirty="0"/>
              <a:t>列作成</a:t>
            </a:r>
            <a:r>
              <a:rPr lang="en-US" altLang="ja-JP" sz="1600" dirty="0"/>
              <a:t>(1</a:t>
            </a:r>
            <a:r>
              <a:rPr lang="ja-JP" altLang="en-US" sz="1600" dirty="0"/>
              <a:t>行テキスト</a:t>
            </a:r>
            <a:r>
              <a:rPr lang="en-US" altLang="ja-JP" sz="1600" dirty="0"/>
              <a:t>)</a:t>
            </a:r>
          </a:p>
          <a:p>
            <a:pPr lvl="1"/>
            <a:r>
              <a:rPr lang="ja-JP" altLang="en-US" sz="1600" dirty="0"/>
              <a:t>列作成</a:t>
            </a:r>
            <a:r>
              <a:rPr lang="en-US" altLang="ja-JP" sz="1600" dirty="0"/>
              <a:t>(</a:t>
            </a:r>
            <a:r>
              <a:rPr lang="ja-JP" altLang="en-US" sz="1600" dirty="0"/>
              <a:t>日付と時刻</a:t>
            </a:r>
            <a:r>
              <a:rPr lang="en-US" altLang="ja-JP" sz="1600" dirty="0"/>
              <a:t>)</a:t>
            </a:r>
          </a:p>
          <a:p>
            <a:pPr lvl="1"/>
            <a:r>
              <a:rPr lang="ja-JP" altLang="en-US" sz="1600" dirty="0"/>
              <a:t>列作成</a:t>
            </a:r>
            <a:r>
              <a:rPr lang="en-US" altLang="ja-JP" sz="1600" dirty="0"/>
              <a:t>(</a:t>
            </a:r>
            <a:r>
              <a:rPr lang="ja-JP" altLang="en-US" sz="1600" dirty="0"/>
              <a:t>複数行テキスト</a:t>
            </a:r>
            <a:r>
              <a:rPr lang="en-US" altLang="ja-JP" sz="1600" dirty="0"/>
              <a:t>)</a:t>
            </a:r>
          </a:p>
          <a:p>
            <a:pPr lvl="1"/>
            <a:r>
              <a:rPr lang="ja-JP" altLang="en-US" sz="1600" dirty="0"/>
              <a:t>列作成</a:t>
            </a:r>
            <a:r>
              <a:rPr lang="en-US" altLang="ja-JP" sz="1600" dirty="0"/>
              <a:t>(</a:t>
            </a:r>
            <a:r>
              <a:rPr lang="ja-JP" altLang="en-US" sz="1600" dirty="0"/>
              <a:t>選択肢</a:t>
            </a:r>
            <a:r>
              <a:rPr lang="en-US" altLang="ja-JP" sz="1600" dirty="0"/>
              <a:t>(</a:t>
            </a:r>
            <a:r>
              <a:rPr lang="ja-JP" altLang="en-US" sz="1600" dirty="0"/>
              <a:t>メニューから選択</a:t>
            </a:r>
            <a:r>
              <a:rPr lang="en-US" altLang="ja-JP" sz="1600" dirty="0"/>
              <a:t>))</a:t>
            </a:r>
          </a:p>
          <a:p>
            <a:pPr lvl="1"/>
            <a:r>
              <a:rPr lang="en-US" altLang="ja-JP" sz="1600" dirty="0"/>
              <a:t>View</a:t>
            </a:r>
            <a:r>
              <a:rPr lang="ja-JP" altLang="en-US" sz="1600" dirty="0"/>
              <a:t>の設定</a:t>
            </a:r>
          </a:p>
          <a:p>
            <a:pPr lvl="1"/>
            <a:r>
              <a:rPr lang="en-US" altLang="ja-JP" sz="1600" dirty="0"/>
              <a:t>List</a:t>
            </a:r>
            <a:r>
              <a:rPr lang="ja-JP" altLang="en-US" sz="1600" dirty="0"/>
              <a:t>作成</a:t>
            </a:r>
            <a:r>
              <a:rPr lang="en-US" altLang="ja-JP" sz="1600" dirty="0"/>
              <a:t>(</a:t>
            </a:r>
            <a:r>
              <a:rPr lang="ja-JP" altLang="en-US" sz="1600" dirty="0"/>
              <a:t>繰り返し</a:t>
            </a:r>
            <a:r>
              <a:rPr lang="en-US" altLang="ja-JP" sz="1600" dirty="0"/>
              <a:t>)</a:t>
            </a:r>
          </a:p>
          <a:p>
            <a:pPr lvl="1"/>
            <a:r>
              <a:rPr lang="ja-JP" altLang="en-US" sz="1400" dirty="0"/>
              <a:t>アイテム追加</a:t>
            </a:r>
          </a:p>
          <a:p>
            <a:r>
              <a:rPr lang="en-US" altLang="ja-JP" sz="1800" b="1" dirty="0"/>
              <a:t>Forms</a:t>
            </a:r>
            <a:r>
              <a:rPr lang="ja-JP" altLang="en-US" sz="1800" b="1" dirty="0"/>
              <a:t>作成</a:t>
            </a:r>
          </a:p>
          <a:p>
            <a:r>
              <a:rPr lang="en-US" altLang="ja-JP" sz="1800" b="1" dirty="0"/>
              <a:t>Power automate </a:t>
            </a:r>
            <a:r>
              <a:rPr lang="ja-JP" altLang="en-US" sz="1800" b="1" dirty="0"/>
              <a:t>インポート</a:t>
            </a:r>
          </a:p>
          <a:p>
            <a:pPr lvl="1"/>
            <a:r>
              <a:rPr lang="ja-JP" altLang="en-US" sz="1600" dirty="0"/>
              <a:t>修正</a:t>
            </a:r>
          </a:p>
          <a:p>
            <a:pPr lvl="1"/>
            <a:r>
              <a:rPr lang="ja-JP" altLang="en-US" sz="1600" dirty="0"/>
              <a:t>保存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A09EB1-359B-4CAE-823B-2BB39B980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6016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59AEEB-8242-4260-92D5-53DBD92FA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ja-JP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ja-JP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決裁結果に応じた更新</a:t>
            </a:r>
            <a:r>
              <a:rPr lang="en-US" altLang="ja-JP" sz="2200" dirty="0"/>
              <a:t>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99C102A-AF97-4578-BBE3-F4641C0FAB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㊴</a:t>
            </a:r>
            <a:r>
              <a:rPr lang="ja-JP" altLang="ja-JP" dirty="0"/>
              <a:t>カレンダー</a:t>
            </a:r>
            <a:r>
              <a:rPr lang="en-US" altLang="ja-JP" dirty="0"/>
              <a:t>ID</a:t>
            </a:r>
            <a:r>
              <a:rPr lang="ja-JP" altLang="ja-JP" dirty="0"/>
              <a:t>の</a:t>
            </a:r>
            <a:r>
              <a:rPr lang="en-US" altLang="ja-JP" dirty="0"/>
              <a:t>[   ]</a:t>
            </a:r>
            <a:r>
              <a:rPr lang="ja-JP" altLang="ja-JP" dirty="0"/>
              <a:t>削除します。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D90DC5-A9B6-4908-8218-E0E2076F6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C7B4D0D9-05B6-4B4E-8966-D22B1ACDB54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㊵</a:t>
            </a:r>
            <a:r>
              <a:rPr lang="ja-JP" altLang="ja-JP" dirty="0"/>
              <a:t>作成したカレンダーをクリックします。</a:t>
            </a:r>
          </a:p>
          <a:p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F74DC368-DC56-40AB-944D-49DEAA53C09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t="-494" r="-96" b="-2444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3" name="図プレースホルダー 12">
            <a:extLst>
              <a:ext uri="{FF2B5EF4-FFF2-40B4-BE49-F238E27FC236}">
                <a16:creationId xmlns:a16="http://schemas.microsoft.com/office/drawing/2014/main" id="{AF157AF3-B216-45F8-9E9F-67D677F52A0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1" t="382" r="220" b="-25320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00C00B9-E18C-49D7-9F0B-DED58619D7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061" y="980728"/>
            <a:ext cx="144016" cy="131601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283A32B-347C-4638-9279-73D1C922A047}"/>
              </a:ext>
            </a:extLst>
          </p:cNvPr>
          <p:cNvSpPr/>
          <p:nvPr/>
        </p:nvSpPr>
        <p:spPr bwMode="auto">
          <a:xfrm>
            <a:off x="3996236" y="4060318"/>
            <a:ext cx="154424" cy="1441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E6B7426-E25C-43B6-85D3-C6F9ACBA7A38}"/>
              </a:ext>
            </a:extLst>
          </p:cNvPr>
          <p:cNvSpPr/>
          <p:nvPr/>
        </p:nvSpPr>
        <p:spPr bwMode="auto">
          <a:xfrm>
            <a:off x="7380311" y="3952558"/>
            <a:ext cx="1342347" cy="994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911557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7731C7-5911-4B0C-866E-9C2722A96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ja-JP" dirty="0"/>
              <a:t>インポート </a:t>
            </a:r>
            <a:r>
              <a:rPr lang="en-US" altLang="ja-JP" dirty="0"/>
              <a:t>– </a:t>
            </a:r>
            <a:r>
              <a:rPr lang="ja-JP" altLang="ja-JP" dirty="0"/>
              <a:t>修正</a:t>
            </a:r>
            <a:r>
              <a:rPr lang="en-US" altLang="ja-JP" dirty="0"/>
              <a:t>(</a:t>
            </a:r>
            <a:r>
              <a:rPr lang="ja-JP" altLang="en-US" dirty="0"/>
              <a:t>項目の作成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6185F1-44D2-4834-B69C-31DEBEF9F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㊶</a:t>
            </a:r>
            <a:r>
              <a:rPr lang="en-US" altLang="ja-JP" dirty="0"/>
              <a:t> [</a:t>
            </a:r>
            <a:r>
              <a:rPr lang="ja-JP" altLang="en-US" dirty="0"/>
              <a:t>サイトのアドレス</a:t>
            </a:r>
            <a:r>
              <a:rPr lang="en-US" altLang="ja-JP" dirty="0"/>
              <a:t>]</a:t>
            </a:r>
            <a:r>
              <a:rPr lang="ja-JP" altLang="en-US" dirty="0"/>
              <a:t>を作成した</a:t>
            </a:r>
            <a:r>
              <a:rPr lang="en-US" altLang="ja-JP" dirty="0"/>
              <a:t>SharePoint</a:t>
            </a:r>
            <a:r>
              <a:rPr lang="ja-JP" altLang="en-US" dirty="0"/>
              <a:t>サイトに変更し、</a:t>
            </a:r>
            <a:r>
              <a:rPr lang="en-US" altLang="ja-JP" dirty="0"/>
              <a:t>[</a:t>
            </a:r>
            <a:r>
              <a:rPr lang="ja-JP" altLang="en-US" dirty="0"/>
              <a:t>リスト名</a:t>
            </a:r>
            <a:r>
              <a:rPr lang="en-US" altLang="ja-JP" dirty="0"/>
              <a:t>]</a:t>
            </a:r>
            <a:r>
              <a:rPr lang="ja-JP" altLang="en-US" dirty="0"/>
              <a:t>の値を削除します。</a:t>
            </a:r>
          </a:p>
          <a:p>
            <a:endParaRPr lang="ja-JP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3F783F3-63E5-4F2B-BF9D-87CC8B282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DC35536-0311-49A9-959E-4D64DCD3E89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㊷</a:t>
            </a:r>
            <a:r>
              <a:rPr lang="en-US" altLang="ja-JP" dirty="0"/>
              <a:t>[</a:t>
            </a:r>
            <a:r>
              <a:rPr lang="zh-TW" altLang="en-US" dirty="0"/>
              <a:t>個室予約状況一覧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FE72646B-2B7E-458D-8334-B6FE22BDFC7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20709" t="572" r="-20771" b="17827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3" name="図プレースホルダー 12">
            <a:extLst>
              <a:ext uri="{FF2B5EF4-FFF2-40B4-BE49-F238E27FC236}">
                <a16:creationId xmlns:a16="http://schemas.microsoft.com/office/drawing/2014/main" id="{50B32F03-01AA-4289-8C6E-7B0A68E037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19071" t="-560" r="-19001" b="20669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1075E8A-C756-4EEB-9B73-0D6BAE09FF86}"/>
              </a:ext>
            </a:extLst>
          </p:cNvPr>
          <p:cNvSpPr/>
          <p:nvPr/>
        </p:nvSpPr>
        <p:spPr bwMode="auto">
          <a:xfrm>
            <a:off x="5506687" y="3450534"/>
            <a:ext cx="2740842" cy="12638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569D7E0-D2C0-649B-731F-354030457802}"/>
              </a:ext>
            </a:extLst>
          </p:cNvPr>
          <p:cNvSpPr/>
          <p:nvPr/>
        </p:nvSpPr>
        <p:spPr bwMode="auto">
          <a:xfrm>
            <a:off x="6444208" y="3015061"/>
            <a:ext cx="1440160" cy="12638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F44D239-9680-F11C-496D-2BF44AFD6C94}"/>
              </a:ext>
            </a:extLst>
          </p:cNvPr>
          <p:cNvSpPr/>
          <p:nvPr/>
        </p:nvSpPr>
        <p:spPr bwMode="auto">
          <a:xfrm>
            <a:off x="1979712" y="3068961"/>
            <a:ext cx="1512168" cy="144016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335F67-D414-0D26-AB7D-02720F2786F8}"/>
              </a:ext>
            </a:extLst>
          </p:cNvPr>
          <p:cNvSpPr/>
          <p:nvPr/>
        </p:nvSpPr>
        <p:spPr bwMode="auto">
          <a:xfrm>
            <a:off x="896281" y="3068961"/>
            <a:ext cx="2740842" cy="12638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FDD1864-E938-5743-E43F-65D79295D61A}"/>
              </a:ext>
            </a:extLst>
          </p:cNvPr>
          <p:cNvSpPr/>
          <p:nvPr/>
        </p:nvSpPr>
        <p:spPr bwMode="auto">
          <a:xfrm>
            <a:off x="827584" y="3356993"/>
            <a:ext cx="2880320" cy="12638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423695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4DE878-6AB0-4144-B536-DA17E159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ja-JP" dirty="0"/>
              <a:t>インポート </a:t>
            </a:r>
            <a:r>
              <a:rPr lang="en-US" altLang="ja-JP" dirty="0"/>
              <a:t>– </a:t>
            </a:r>
            <a:r>
              <a:rPr lang="ja-JP" altLang="ja-JP" dirty="0"/>
              <a:t>修正</a:t>
            </a:r>
            <a:r>
              <a:rPr lang="en-US" altLang="ja-JP" dirty="0"/>
              <a:t>(</a:t>
            </a:r>
            <a:r>
              <a:rPr lang="ja-JP" altLang="en-US" dirty="0"/>
              <a:t>項目の作成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101C02-E564-408C-9AA7-6278E04BC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㊸</a:t>
            </a:r>
            <a:r>
              <a:rPr lang="ja-JP" altLang="ja-JP" dirty="0"/>
              <a:t>下図</a:t>
            </a:r>
            <a:r>
              <a:rPr lang="ja-JP" altLang="en-US" dirty="0"/>
              <a:t>と、列名と値が一致してするように修正します。</a:t>
            </a:r>
            <a:br>
              <a:rPr lang="en-US" altLang="ja-JP" dirty="0"/>
            </a:br>
            <a:r>
              <a:rPr lang="ja-JP" altLang="en-US" dirty="0"/>
              <a:t>列名と値が一致していれば修正は不要です。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8987D03-9455-4F06-AB98-4D61D8DC1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11" name="図プレースホルダー 8">
            <a:extLst>
              <a:ext uri="{FF2B5EF4-FFF2-40B4-BE49-F238E27FC236}">
                <a16:creationId xmlns:a16="http://schemas.microsoft.com/office/drawing/2014/main" id="{AC5FB7E4-0AE3-4F55-B897-951FD2DCAFE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15964" t="29" r="-15914" b="312"/>
          <a:stretch/>
        </p:blipFill>
        <p:spPr>
          <a:xfrm>
            <a:off x="177800" y="2636838"/>
            <a:ext cx="4178300" cy="3313112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208D4-562A-459B-A74C-EF513F73266F}"/>
              </a:ext>
            </a:extLst>
          </p:cNvPr>
          <p:cNvSpPr/>
          <p:nvPr/>
        </p:nvSpPr>
        <p:spPr bwMode="auto">
          <a:xfrm>
            <a:off x="683568" y="3415553"/>
            <a:ext cx="1440160" cy="231770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B6D6C6A-F537-D7CE-7088-77EA6441CD41}"/>
              </a:ext>
            </a:extLst>
          </p:cNvPr>
          <p:cNvSpPr/>
          <p:nvPr/>
        </p:nvSpPr>
        <p:spPr bwMode="auto">
          <a:xfrm>
            <a:off x="1691680" y="3046708"/>
            <a:ext cx="1512168" cy="15215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825994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4DE878-6AB0-4144-B536-DA17E159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ja-JP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ja-JP" sz="2000" dirty="0"/>
              <a:t>修正</a:t>
            </a:r>
            <a:r>
              <a:rPr lang="en-US" altLang="ja-JP" sz="2000" dirty="0"/>
              <a:t>(SharePoint</a:t>
            </a:r>
            <a:r>
              <a:rPr lang="ja-JP" altLang="en-US" sz="2000" dirty="0"/>
              <a:t>フロー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101C02-E564-408C-9AA7-6278E04BC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02609"/>
            <a:ext cx="4176464" cy="1584175"/>
          </a:xfrm>
        </p:spPr>
        <p:txBody>
          <a:bodyPr/>
          <a:lstStyle/>
          <a:p>
            <a:r>
              <a:rPr lang="ja-JP" altLang="en-US" dirty="0"/>
              <a:t>㊹前スライドで以下の青枠のエラーが出た場合、エラー対象となる赤枠の動的なコンテンツ全てを削除します。</a:t>
            </a:r>
            <a:endParaRPr lang="en-US" altLang="ja-JP" dirty="0"/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3C056174-5105-7B7F-FA90-9D1080201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01" y="1618056"/>
            <a:ext cx="4079889" cy="17903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1AEAFB9-CCDA-41A3-EED2-602665B3B485}"/>
              </a:ext>
            </a:extLst>
          </p:cNvPr>
          <p:cNvSpPr/>
          <p:nvPr/>
        </p:nvSpPr>
        <p:spPr bwMode="auto">
          <a:xfrm>
            <a:off x="256176" y="1941395"/>
            <a:ext cx="3980452" cy="246934"/>
          </a:xfrm>
          <a:prstGeom prst="rect">
            <a:avLst/>
          </a:prstGeom>
          <a:noFill/>
          <a:ln w="28575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3134E9D6-101C-27DC-AC31-DF642F6FE798}"/>
              </a:ext>
            </a:extLst>
          </p:cNvPr>
          <p:cNvSpPr/>
          <p:nvPr/>
        </p:nvSpPr>
        <p:spPr bwMode="auto">
          <a:xfrm>
            <a:off x="256176" y="2536223"/>
            <a:ext cx="3980452" cy="246934"/>
          </a:xfrm>
          <a:prstGeom prst="rect">
            <a:avLst/>
          </a:prstGeom>
          <a:noFill/>
          <a:ln w="28575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93A7402C-D2F9-F28C-DA6B-41643059D71E}"/>
              </a:ext>
            </a:extLst>
          </p:cNvPr>
          <p:cNvSpPr/>
          <p:nvPr/>
        </p:nvSpPr>
        <p:spPr bwMode="auto">
          <a:xfrm>
            <a:off x="245419" y="3161511"/>
            <a:ext cx="3980452" cy="246934"/>
          </a:xfrm>
          <a:prstGeom prst="rect">
            <a:avLst/>
          </a:prstGeom>
          <a:noFill/>
          <a:ln w="28575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78E4594-51F2-DFE5-4C20-BDA65990B07E}"/>
              </a:ext>
            </a:extLst>
          </p:cNvPr>
          <p:cNvSpPr/>
          <p:nvPr/>
        </p:nvSpPr>
        <p:spPr bwMode="auto">
          <a:xfrm>
            <a:off x="281107" y="1692639"/>
            <a:ext cx="834509" cy="24693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321900C-D4AD-3254-2755-23F8E40C5DE7}"/>
              </a:ext>
            </a:extLst>
          </p:cNvPr>
          <p:cNvSpPr/>
          <p:nvPr/>
        </p:nvSpPr>
        <p:spPr bwMode="auto">
          <a:xfrm>
            <a:off x="299737" y="2274989"/>
            <a:ext cx="834509" cy="24693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D09CF87-FE12-4AC3-F9C4-52F9C8D78AD7}"/>
              </a:ext>
            </a:extLst>
          </p:cNvPr>
          <p:cNvSpPr/>
          <p:nvPr/>
        </p:nvSpPr>
        <p:spPr bwMode="auto">
          <a:xfrm>
            <a:off x="281106" y="2900277"/>
            <a:ext cx="834509" cy="24693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6D5ABBA-D660-B7C6-1F85-7A9B529F7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324" y="1986987"/>
            <a:ext cx="2330567" cy="34352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0979607-2BA5-5790-5B3E-C1B73AF63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972" y="1986987"/>
            <a:ext cx="2302317" cy="33073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43DFF71B-04CA-8AF3-13E5-B5A78B14B51B}"/>
              </a:ext>
            </a:extLst>
          </p:cNvPr>
          <p:cNvSpPr txBox="1">
            <a:spLocks/>
          </p:cNvSpPr>
          <p:nvPr/>
        </p:nvSpPr>
        <p:spPr>
          <a:xfrm>
            <a:off x="4468077" y="704596"/>
            <a:ext cx="4176464" cy="158417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b="0" kern="0" dirty="0"/>
              <a:t>㊺以下の図のように、列名と動的なコンテンツの名前が一致し、エラーが表示されなくなれば、</a:t>
            </a:r>
            <a:r>
              <a:rPr lang="en-US" altLang="ja-JP" b="0" kern="0" dirty="0"/>
              <a:t>SharePoint</a:t>
            </a:r>
            <a:r>
              <a:rPr lang="ja-JP" altLang="en-US" b="0" kern="0" dirty="0"/>
              <a:t>フローの修正は完了です。</a:t>
            </a:r>
            <a:endParaRPr lang="en-US" altLang="ja-JP" b="0" kern="0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38FA618-B358-688A-EEEB-787E8C7D770C}"/>
              </a:ext>
            </a:extLst>
          </p:cNvPr>
          <p:cNvSpPr/>
          <p:nvPr/>
        </p:nvSpPr>
        <p:spPr bwMode="auto">
          <a:xfrm>
            <a:off x="4944653" y="2173638"/>
            <a:ext cx="1584176" cy="278781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2B23E2D-2CA7-D91B-9BCD-B71F251F117A}"/>
              </a:ext>
            </a:extLst>
          </p:cNvPr>
          <p:cNvSpPr/>
          <p:nvPr/>
        </p:nvSpPr>
        <p:spPr bwMode="auto">
          <a:xfrm>
            <a:off x="4912980" y="2452418"/>
            <a:ext cx="1727309" cy="284194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39D7BE4-89AE-C467-D8F3-ECDC902AC7EA}"/>
              </a:ext>
            </a:extLst>
          </p:cNvPr>
          <p:cNvSpPr/>
          <p:nvPr/>
        </p:nvSpPr>
        <p:spPr bwMode="auto">
          <a:xfrm>
            <a:off x="6702324" y="2751490"/>
            <a:ext cx="2330567" cy="269373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A5E9FFAF-5659-4B6A-7C05-013993C3B1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2324" y="1986987"/>
            <a:ext cx="2330567" cy="741522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CEA5D7C-EFF8-6168-25F2-5D1E6D906A99}"/>
              </a:ext>
            </a:extLst>
          </p:cNvPr>
          <p:cNvSpPr/>
          <p:nvPr/>
        </p:nvSpPr>
        <p:spPr bwMode="auto">
          <a:xfrm>
            <a:off x="7237179" y="1991718"/>
            <a:ext cx="1727309" cy="7914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330691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4DE878-6AB0-4144-B536-DA17E159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ja-JP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ja-JP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予約確定メールの送信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101C02-E564-408C-9AA7-6278E04BC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02609"/>
            <a:ext cx="4176464" cy="1584175"/>
          </a:xfrm>
        </p:spPr>
        <p:txBody>
          <a:bodyPr/>
          <a:lstStyle/>
          <a:p>
            <a:r>
              <a:rPr lang="ja-JP" altLang="en-US" dirty="0"/>
              <a:t>㊻</a:t>
            </a:r>
            <a:r>
              <a:rPr lang="en-US" altLang="ja-JP" dirty="0"/>
              <a:t>[</a:t>
            </a:r>
            <a:r>
              <a:rPr lang="ja-JP" altLang="en-US" dirty="0"/>
              <a:t>宛先</a:t>
            </a:r>
            <a:r>
              <a:rPr lang="en-US" altLang="ja-JP" dirty="0"/>
              <a:t>]</a:t>
            </a:r>
            <a:r>
              <a:rPr lang="ja-JP" altLang="en-US" dirty="0"/>
              <a:t>のメールアドレスを、事務担当者のメールアドレスに変更します。</a:t>
            </a:r>
            <a:endParaRPr lang="en-US" altLang="ja-JP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885DD403-A033-5379-361C-77DF837AE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1" y="1772816"/>
            <a:ext cx="3981076" cy="41861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821A37F9-F273-5EB0-F2E8-8A0CB368F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3645024"/>
            <a:ext cx="3608664" cy="15841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92CED17-276B-7012-BE0D-4D0DFED2D476}"/>
              </a:ext>
            </a:extLst>
          </p:cNvPr>
          <p:cNvSpPr/>
          <p:nvPr/>
        </p:nvSpPr>
        <p:spPr bwMode="auto">
          <a:xfrm>
            <a:off x="315264" y="2636912"/>
            <a:ext cx="3608664" cy="43204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3DA11BF-3754-AEC6-EE97-49F193A87232}"/>
              </a:ext>
            </a:extLst>
          </p:cNvPr>
          <p:cNvSpPr/>
          <p:nvPr/>
        </p:nvSpPr>
        <p:spPr bwMode="auto">
          <a:xfrm>
            <a:off x="3935422" y="4437111"/>
            <a:ext cx="3300874" cy="28803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164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C18EB-B898-457F-86FC-9E47663EA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F34DC-2E40-4A91-BDEF-507643AF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保存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2CA3F5-81D5-42CD-960A-CEAAC9B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85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3050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197A36-F0F2-4C61-B897-38D0CAE30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ja-JP" dirty="0"/>
              <a:t>インポート </a:t>
            </a:r>
            <a:r>
              <a:rPr lang="en-US" altLang="ja-JP" dirty="0"/>
              <a:t>– </a:t>
            </a:r>
            <a:r>
              <a:rPr lang="ja-JP" altLang="en-US" dirty="0"/>
              <a:t>保存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2CB27C-BAB1-4C07-9523-478029922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①</a:t>
            </a:r>
            <a:r>
              <a:rPr lang="en-US" altLang="ja-JP" dirty="0"/>
              <a:t>[</a:t>
            </a:r>
            <a:r>
              <a:rPr lang="ja-JP" altLang="en-US" dirty="0"/>
              <a:t>保存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329CB49-1A3F-44DC-98C2-6F4991006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7109612-2404-4BE3-B3F8-60CEEF1D8F7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②「フローを開始する準備ができました。テストすることをお勧めします」のテキストが表示されたら保存完了です。</a:t>
            </a:r>
            <a:br>
              <a:rPr lang="en-US" altLang="ja-JP" dirty="0"/>
            </a:b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</a:p>
          <a:p>
            <a:endParaRPr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478C76A-9B70-4BD8-9E45-6028916F1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398" y="1508304"/>
            <a:ext cx="146270" cy="146270"/>
          </a:xfrm>
          <a:prstGeom prst="rect">
            <a:avLst/>
          </a:prstGeom>
        </p:spPr>
      </p:pic>
      <p:pic>
        <p:nvPicPr>
          <p:cNvPr id="15" name="図プレースホルダー 8">
            <a:extLst>
              <a:ext uri="{FF2B5EF4-FFF2-40B4-BE49-F238E27FC236}">
                <a16:creationId xmlns:a16="http://schemas.microsoft.com/office/drawing/2014/main" id="{AAC0939E-9F80-4B8E-BC6A-C4D4543150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-4" t="-201" r="644" b="-18962"/>
          <a:stretch/>
        </p:blipFill>
        <p:spPr>
          <a:xfrm>
            <a:off x="4787900" y="2660650"/>
            <a:ext cx="4178300" cy="3311525"/>
          </a:xfrm>
          <a:prstGeom prst="rect">
            <a:avLst/>
          </a:prstGeom>
        </p:spPr>
      </p:pic>
      <p:pic>
        <p:nvPicPr>
          <p:cNvPr id="16" name="図プレースホルダー 14">
            <a:extLst>
              <a:ext uri="{FF2B5EF4-FFF2-40B4-BE49-F238E27FC236}">
                <a16:creationId xmlns:a16="http://schemas.microsoft.com/office/drawing/2014/main" id="{C7EA50A4-793E-4683-B06E-51C07D84A43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-1" t="-68" r="101" b="-19798"/>
          <a:stretch/>
        </p:blipFill>
        <p:spPr>
          <a:xfrm>
            <a:off x="177800" y="2636838"/>
            <a:ext cx="4178300" cy="3313112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0AEF263-3B46-4A55-8BFB-3552B65E33AB}"/>
              </a:ext>
            </a:extLst>
          </p:cNvPr>
          <p:cNvSpPr/>
          <p:nvPr/>
        </p:nvSpPr>
        <p:spPr bwMode="auto">
          <a:xfrm>
            <a:off x="3131840" y="2852937"/>
            <a:ext cx="319572" cy="1681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7818B77-678B-4060-B545-9416EEF7415F}"/>
              </a:ext>
            </a:extLst>
          </p:cNvPr>
          <p:cNvSpPr/>
          <p:nvPr/>
        </p:nvSpPr>
        <p:spPr bwMode="auto">
          <a:xfrm>
            <a:off x="5059251" y="3041196"/>
            <a:ext cx="1511877" cy="15023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3237541-CC39-46C8-9A26-633750B8F935}"/>
              </a:ext>
            </a:extLst>
          </p:cNvPr>
          <p:cNvSpPr/>
          <p:nvPr/>
        </p:nvSpPr>
        <p:spPr bwMode="auto">
          <a:xfrm>
            <a:off x="5059251" y="2872406"/>
            <a:ext cx="245147" cy="14870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427079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5484EB-01B4-4FA1-9035-F72153760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ja-JP" dirty="0"/>
              <a:t>インポート </a:t>
            </a:r>
            <a:r>
              <a:rPr lang="en-US" altLang="ja-JP" dirty="0"/>
              <a:t>– </a:t>
            </a:r>
            <a:r>
              <a:rPr lang="ja-JP" altLang="en-US" dirty="0"/>
              <a:t>保存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04DFBDC-394B-4282-AB39-30B9EABA2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③表記が</a:t>
            </a:r>
            <a:r>
              <a:rPr lang="en-US" altLang="ja-JP" dirty="0"/>
              <a:t>[</a:t>
            </a:r>
            <a:r>
              <a:rPr lang="ja-JP" altLang="en-US" dirty="0"/>
              <a:t>オフにする</a:t>
            </a:r>
            <a:r>
              <a:rPr lang="en-US" altLang="ja-JP" dirty="0"/>
              <a:t>]</a:t>
            </a:r>
            <a:r>
              <a:rPr lang="ja-JP" altLang="en-US" dirty="0"/>
              <a:t>ではなく</a:t>
            </a:r>
            <a:r>
              <a:rPr lang="en-US" altLang="ja-JP" dirty="0"/>
              <a:t>[</a:t>
            </a:r>
            <a:r>
              <a:rPr lang="ja-JP" altLang="en-US" dirty="0"/>
              <a:t>オンにする</a:t>
            </a:r>
            <a:r>
              <a:rPr lang="en-US" altLang="ja-JP" dirty="0"/>
              <a:t>]</a:t>
            </a:r>
            <a:r>
              <a:rPr lang="ja-JP" altLang="en-US" dirty="0"/>
              <a:t>の場合、</a:t>
            </a:r>
            <a:r>
              <a:rPr lang="en-US" altLang="ja-JP" dirty="0"/>
              <a:t>[</a:t>
            </a:r>
            <a:r>
              <a:rPr lang="ja-JP" altLang="en-US" dirty="0"/>
              <a:t>オンにする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651D40-1AAC-423F-861D-F0228BDCB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90E554ED-1876-4F4B-A440-DC31175E5D7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④</a:t>
            </a:r>
            <a:r>
              <a:rPr lang="en-US" altLang="ja-JP" dirty="0"/>
              <a:t>[</a:t>
            </a:r>
            <a:r>
              <a:rPr lang="ja-JP" altLang="en-US" dirty="0"/>
              <a:t>オフにする</a:t>
            </a:r>
            <a:r>
              <a:rPr lang="en-US" altLang="ja-JP" dirty="0"/>
              <a:t>]</a:t>
            </a:r>
            <a:r>
              <a:rPr lang="ja-JP" altLang="en-US" dirty="0"/>
              <a:t>と表示されたら、もしくは</a:t>
            </a:r>
            <a:r>
              <a:rPr lang="en-US" altLang="ja-JP" dirty="0"/>
              <a:t>[</a:t>
            </a:r>
            <a:r>
              <a:rPr lang="ja-JP" altLang="en-US" dirty="0"/>
              <a:t>オフにする</a:t>
            </a:r>
            <a:r>
              <a:rPr lang="en-US" altLang="ja-JP" dirty="0"/>
              <a:t>]</a:t>
            </a:r>
            <a:r>
              <a:rPr lang="ja-JP" altLang="en-US" dirty="0"/>
              <a:t>と表記されていれば、展開完了です。</a:t>
            </a:r>
          </a:p>
        </p:txBody>
      </p:sp>
      <p:pic>
        <p:nvPicPr>
          <p:cNvPr id="10" name="図プレースホルダー 7">
            <a:extLst>
              <a:ext uri="{FF2B5EF4-FFF2-40B4-BE49-F238E27FC236}">
                <a16:creationId xmlns:a16="http://schemas.microsoft.com/office/drawing/2014/main" id="{12F710C2-3A49-4E6B-B946-96FE2A46220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2" t="-236" r="4707" b="-40861"/>
          <a:stretch/>
        </p:blipFill>
        <p:spPr>
          <a:xfrm>
            <a:off x="4787900" y="2660650"/>
            <a:ext cx="4178300" cy="3311525"/>
          </a:xfrm>
          <a:prstGeom prst="rect">
            <a:avLst/>
          </a:prstGeom>
        </p:spPr>
      </p:pic>
      <p:pic>
        <p:nvPicPr>
          <p:cNvPr id="11" name="図プレースホルダー 11">
            <a:extLst>
              <a:ext uri="{FF2B5EF4-FFF2-40B4-BE49-F238E27FC236}">
                <a16:creationId xmlns:a16="http://schemas.microsoft.com/office/drawing/2014/main" id="{58F3EBF4-3E89-4337-911B-21468C41498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29" r="2869" b="-43765"/>
          <a:stretch/>
        </p:blipFill>
        <p:spPr>
          <a:xfrm>
            <a:off x="177800" y="2636838"/>
            <a:ext cx="4178300" cy="3313112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7D89326-86B5-4403-AB12-243AAECE5889}"/>
              </a:ext>
            </a:extLst>
          </p:cNvPr>
          <p:cNvSpPr/>
          <p:nvPr/>
        </p:nvSpPr>
        <p:spPr bwMode="auto">
          <a:xfrm>
            <a:off x="3418711" y="2808114"/>
            <a:ext cx="346466" cy="1502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FB57B4E-9D23-4F05-ADE7-25DD7900CAFF}"/>
              </a:ext>
            </a:extLst>
          </p:cNvPr>
          <p:cNvSpPr/>
          <p:nvPr/>
        </p:nvSpPr>
        <p:spPr bwMode="auto">
          <a:xfrm>
            <a:off x="8059271" y="2852937"/>
            <a:ext cx="358587" cy="1412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1833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Outlook</a:t>
            </a:r>
            <a:r>
              <a:rPr lang="ja-JP" altLang="en-US" dirty="0"/>
              <a:t> 予定表作成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9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545818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6C74C91C7BF2B46B3734952A34D83AD" ma:contentTypeVersion="14" ma:contentTypeDescription="新しいドキュメントを作成します。" ma:contentTypeScope="" ma:versionID="2d0291792c84c4115e3082778b32f255">
  <xsd:schema xmlns:xsd="http://www.w3.org/2001/XMLSchema" xmlns:xs="http://www.w3.org/2001/XMLSchema" xmlns:p="http://schemas.microsoft.com/office/2006/metadata/properties" xmlns:ns2="2720c0f6-da37-47ae-81ed-7ab013f57e2e" xmlns:ns3="6f007fa3-814e-4060-b571-8cd12fd0faab" targetNamespace="http://schemas.microsoft.com/office/2006/metadata/properties" ma:root="true" ma:fieldsID="3e08f8bb8603d1af74daf61f4f7beec1" ns2:_="" ns3:_="">
    <xsd:import namespace="2720c0f6-da37-47ae-81ed-7ab013f57e2e"/>
    <xsd:import namespace="6f007fa3-814e-4060-b571-8cd12fd0fa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20c0f6-da37-47ae-81ed-7ab013f57e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1fd9eeea-d21b-4cc3-a441-6571d2f439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007fa3-814e-4060-b571-8cd12fd0faa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395af9-4174-458c-9a2a-2982ebd452fd}" ma:internalName="TaxCatchAll" ma:showField="CatchAllData" ma:web="6f007fa3-814e-4060-b571-8cd12fd0fa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007fa3-814e-4060-b571-8cd12fd0faab" xsi:nil="true"/>
    <lcf76f155ced4ddcb4097134ff3c332f xmlns="2720c0f6-da37-47ae-81ed-7ab013f57e2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C4DBF11-2A7C-41DE-B9F6-04CA7794BF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6454A4-AEF0-4B92-90BE-AC549D0377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20c0f6-da37-47ae-81ed-7ab013f57e2e"/>
    <ds:schemaRef ds:uri="6f007fa3-814e-4060-b571-8cd12fd0fa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BC8E603-686D-4A29-B463-05C233CE0116}">
  <ds:schemaRefs>
    <ds:schemaRef ds:uri="http://purl.org/dc/terms/"/>
    <ds:schemaRef ds:uri="6f007fa3-814e-4060-b571-8cd12fd0faab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2720c0f6-da37-47ae-81ed-7ab013f57e2e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11468</TotalTime>
  <Words>3492</Words>
  <Application>Microsoft Office PowerPoint</Application>
  <PresentationFormat>画面に合わせる (4:3)</PresentationFormat>
  <Paragraphs>340</Paragraphs>
  <Slides>87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87</vt:i4>
      </vt:variant>
    </vt:vector>
  </HeadingPairs>
  <TitlesOfParts>
    <vt:vector size="93" baseType="lpstr">
      <vt:lpstr>HGｺﾞｼｯｸM</vt:lpstr>
      <vt:lpstr>メイリオ</vt:lpstr>
      <vt:lpstr>Arial</vt:lpstr>
      <vt:lpstr>Tahoma</vt:lpstr>
      <vt:lpstr>1_標準デザイン</vt:lpstr>
      <vt:lpstr>3_標準デザイン</vt:lpstr>
      <vt:lpstr>オンライン選考用個室BOX予約システム</vt:lpstr>
      <vt:lpstr>目次</vt:lpstr>
      <vt:lpstr>序論</vt:lpstr>
      <vt:lpstr>序論</vt:lpstr>
      <vt:lpstr>フロー概要</vt:lpstr>
      <vt:lpstr>フロー概要</vt:lpstr>
      <vt:lpstr>展開手順</vt:lpstr>
      <vt:lpstr>展開手順 – 目次</vt:lpstr>
      <vt:lpstr>Outlook 予定表作成</vt:lpstr>
      <vt:lpstr>Outlook 予定表作成</vt:lpstr>
      <vt:lpstr>Outlook 予定表作成</vt:lpstr>
      <vt:lpstr>SharePoint List作成</vt:lpstr>
      <vt:lpstr>SharePoint List作成 – 説明</vt:lpstr>
      <vt:lpstr>SharePoint List作成 – 説明</vt:lpstr>
      <vt:lpstr>SharePoint List作成 – 説明</vt:lpstr>
      <vt:lpstr>SharePoint List作成 – 説明</vt:lpstr>
      <vt:lpstr>SharePoint List作成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SharePoint List作成</vt:lpstr>
      <vt:lpstr>SharePoint List作成 – List作成</vt:lpstr>
      <vt:lpstr>SharePoint List作成 – List作成</vt:lpstr>
      <vt:lpstr>SharePoint List作成 – List作成</vt:lpstr>
      <vt:lpstr>SharePoint List作成 – List作成</vt:lpstr>
      <vt:lpstr>SharePoint List作成 – List作成</vt:lpstr>
      <vt:lpstr>SharePoint List作成</vt:lpstr>
      <vt:lpstr>SharePoint List作成 – 列作成(1行テキスト)</vt:lpstr>
      <vt:lpstr>SharePoint List作成 – 列作成(1行テキスト)</vt:lpstr>
      <vt:lpstr>SharePoint List作成 – 列更新(1行テキスト)</vt:lpstr>
      <vt:lpstr>SharePoint List作成 – 列更新(1行テキスト)</vt:lpstr>
      <vt:lpstr>SharePoint List作成</vt:lpstr>
      <vt:lpstr>SharePoint List作成 – 列作成(日付と時刻)</vt:lpstr>
      <vt:lpstr>SharePoint List作成 – 列作成(日付と時刻)</vt:lpstr>
      <vt:lpstr>SharePoint List作成 – 列作成(日付と時刻)</vt:lpstr>
      <vt:lpstr>SharePoint List作成 – 列作成(日付と時刻)</vt:lpstr>
      <vt:lpstr>SharePoint List作成</vt:lpstr>
      <vt:lpstr>SharePoint List作成 – 列作成(複数行テキスト)</vt:lpstr>
      <vt:lpstr>SharePoint List作成 – 列作成(複数行テキスト)</vt:lpstr>
      <vt:lpstr>SharePoint List作成 – 列作成(複数行テキスト)</vt:lpstr>
      <vt:lpstr>SharePoint List作成 – 列作成(複数行テキスト)</vt:lpstr>
      <vt:lpstr>SharePoint List作成</vt:lpstr>
      <vt:lpstr>SharePoint List作成 – 列作成(選択肢(メニューから選択))</vt:lpstr>
      <vt:lpstr>SharePoint List作成 – 列作成(選択肢(メニューから選択))</vt:lpstr>
      <vt:lpstr>SharePoint List作成 – 列作成(選択肢(メニューから選択))</vt:lpstr>
      <vt:lpstr>SharePoint List作成 – 列作成(選択肢(メニューから選択))</vt:lpstr>
      <vt:lpstr>SharePoint List作成</vt:lpstr>
      <vt:lpstr>SharePoint List作成 - Viewの設定</vt:lpstr>
      <vt:lpstr>SharePoint List作成</vt:lpstr>
      <vt:lpstr>SharePoint List作成 - List作成(繰り返し)</vt:lpstr>
      <vt:lpstr>SharePoint List作成</vt:lpstr>
      <vt:lpstr>SharePoint List作成 -アイテム追加</vt:lpstr>
      <vt:lpstr>SharePoint List作成 - アイテム追加</vt:lpstr>
      <vt:lpstr>Forms作成</vt:lpstr>
      <vt:lpstr>Forms作成</vt:lpstr>
      <vt:lpstr>Forms作成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 - インポート失敗</vt:lpstr>
      <vt:lpstr>Power automate インポート - インポート失敗</vt:lpstr>
      <vt:lpstr>Power automate インポート - インポート失敗</vt:lpstr>
      <vt:lpstr>Power automate インポート</vt:lpstr>
      <vt:lpstr>Power automate インポート – 修正(新しい応答が送信されるとき)</vt:lpstr>
      <vt:lpstr>Power automate インポート – 修正(応答の詳細を取得する)</vt:lpstr>
      <vt:lpstr>Power automate インポート – 修正(既存予約の確認)</vt:lpstr>
      <vt:lpstr>Power automate インポート – 修正(既存予約の確認)</vt:lpstr>
      <vt:lpstr>Power automate インポート – 修正(予約時間の重複の確認)</vt:lpstr>
      <vt:lpstr>Power automate インポート – 修正(個室予約担当者の連絡先の格納)</vt:lpstr>
      <vt:lpstr>Power automate インポート – 修正(個室予約担当者の連絡先の格納)</vt:lpstr>
      <vt:lpstr>Power automate インポート – 修正(決裁結果に応じた更新)</vt:lpstr>
      <vt:lpstr>Power automate インポート – 修正(決裁結果に応じた更新)</vt:lpstr>
      <vt:lpstr>Power automate インポート – 修正(項目の作成)</vt:lpstr>
      <vt:lpstr>Power automate インポート – 修正(項目の作成)</vt:lpstr>
      <vt:lpstr>Power Automate インポート – 修正(SharePointフロー)</vt:lpstr>
      <vt:lpstr>Power Automate インポート – 修正(予約確定メールの送信)</vt:lpstr>
      <vt:lpstr>Power automate インポート</vt:lpstr>
      <vt:lpstr>Power automate インポート – 保存</vt:lpstr>
      <vt:lpstr>Power automate インポート – 保存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Yaegashi-18</dc:creator>
  <cp:lastModifiedBy>前田 悠作</cp:lastModifiedBy>
  <cp:revision>1706</cp:revision>
  <cp:lastPrinted>2016-09-29T05:36:00Z</cp:lastPrinted>
  <dcterms:created xsi:type="dcterms:W3CDTF">2007-04-30T04:21:00Z</dcterms:created>
  <dcterms:modified xsi:type="dcterms:W3CDTF">2024-07-31T03:21:54Z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情報管理区分">
    <vt:lpwstr>管理区分外</vt:lpwstr>
  </property>
  <property fmtid="{D5CDD505-2E9C-101B-9397-08002B2CF9AE}" pid="3" name="文書区分">
    <vt:lpwstr/>
  </property>
  <property fmtid="{D5CDD505-2E9C-101B-9397-08002B2CF9AE}" pid="4" name="情報管理責任者所属">
    <vt:lpwstr/>
  </property>
  <property fmtid="{D5CDD505-2E9C-101B-9397-08002B2CF9AE}" pid="5" name="情報管理責任者役職">
    <vt:lpwstr/>
  </property>
  <property fmtid="{D5CDD505-2E9C-101B-9397-08002B2CF9AE}" pid="6" name="情報管理責任者氏名">
    <vt:lpwstr/>
  </property>
  <property fmtid="{D5CDD505-2E9C-101B-9397-08002B2CF9AE}" pid="7" name="情報管理責任者メールアドレス">
    <vt:lpwstr/>
  </property>
  <property fmtid="{D5CDD505-2E9C-101B-9397-08002B2CF9AE}" pid="8" name="作成年月日">
    <vt:lpwstr>2007/05/01</vt:lpwstr>
  </property>
  <property fmtid="{D5CDD505-2E9C-101B-9397-08002B2CF9AE}" pid="9" name="守秘管理期限">
    <vt:lpwstr>無期限</vt:lpwstr>
  </property>
  <property fmtid="{D5CDD505-2E9C-101B-9397-08002B2CF9AE}" pid="10" name="廃棄期限">
    <vt:lpwstr>2008/04/30</vt:lpwstr>
  </property>
  <property fmtid="{D5CDD505-2E9C-101B-9397-08002B2CF9AE}" pid="11" name="作成者所属">
    <vt:lpwstr/>
  </property>
  <property fmtid="{D5CDD505-2E9C-101B-9397-08002B2CF9AE}" pid="12" name="作成者氏名">
    <vt:lpwstr/>
  </property>
  <property fmtid="{D5CDD505-2E9C-101B-9397-08002B2CF9AE}" pid="13" name="作成者メールアドレス">
    <vt:lpwstr/>
  </property>
  <property fmtid="{D5CDD505-2E9C-101B-9397-08002B2CF9AE}" pid="14" name="文書ID">
    <vt:lpwstr/>
  </property>
  <property fmtid="{D5CDD505-2E9C-101B-9397-08002B2CF9AE}" pid="15" name="配布番号">
    <vt:lpwstr/>
  </property>
  <property fmtid="{D5CDD505-2E9C-101B-9397-08002B2CF9AE}" pid="16" name="配布先">
    <vt:lpwstr/>
  </property>
  <property fmtid="{D5CDD505-2E9C-101B-9397-08002B2CF9AE}" pid="17" name="KSOProductBuildVer">
    <vt:lpwstr>2052-11.1.0.8976</vt:lpwstr>
  </property>
  <property fmtid="{D5CDD505-2E9C-101B-9397-08002B2CF9AE}" pid="18" name="ContentTypeId">
    <vt:lpwstr>0x01010036C74C91C7BF2B46B3734952A34D83AD</vt:lpwstr>
  </property>
</Properties>
</file>