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04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149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17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25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692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件シート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D2C10027-259A-4051-8B7C-7006CAE2D0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79453232"/>
              </p:ext>
            </p:extLst>
          </p:nvPr>
        </p:nvGraphicFramePr>
        <p:xfrm>
          <a:off x="252000" y="103695"/>
          <a:ext cx="8640000" cy="64799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599">
                  <a:extLst>
                    <a:ext uri="{9D8B030D-6E8A-4147-A177-3AD203B41FA5}">
                      <a16:colId xmlns:a16="http://schemas.microsoft.com/office/drawing/2014/main" val="1372531976"/>
                    </a:ext>
                  </a:extLst>
                </a:gridCol>
                <a:gridCol w="1682496">
                  <a:extLst>
                    <a:ext uri="{9D8B030D-6E8A-4147-A177-3AD203B41FA5}">
                      <a16:colId xmlns:a16="http://schemas.microsoft.com/office/drawing/2014/main" val="2780647544"/>
                    </a:ext>
                  </a:extLst>
                </a:gridCol>
                <a:gridCol w="5075905">
                  <a:extLst>
                    <a:ext uri="{9D8B030D-6E8A-4147-A177-3AD203B41FA5}">
                      <a16:colId xmlns:a16="http://schemas.microsoft.com/office/drawing/2014/main" val="1495400801"/>
                    </a:ext>
                  </a:extLst>
                </a:gridCol>
              </a:tblGrid>
              <a:tr h="70518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案件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No.</a:t>
                      </a:r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システム名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0190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現在の状況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505863"/>
                  </a:ext>
                </a:extLst>
              </a:tr>
              <a:tr h="70518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誰が困っている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3856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何に困っている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175330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解決方法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365043"/>
                  </a:ext>
                </a:extLst>
              </a:tr>
              <a:tr h="9464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効果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(KPI)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06256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905A6B-64EC-403B-AA5B-DF0C5F9950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130641" y="5715740"/>
            <a:ext cx="6761358" cy="867954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F49863-BC2D-4E74-94AA-670DFC0D812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130641" y="4320959"/>
            <a:ext cx="6761358" cy="1318193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0663713-D5CF-48ED-B9DF-56A6E890B5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30641" y="2926178"/>
            <a:ext cx="6761358" cy="1318193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2C1CD63-A295-4C4C-BB8B-1DD89CD23DC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128945" y="102793"/>
            <a:ext cx="992464" cy="67749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altLang="ja-JP" dirty="0"/>
              <a:t>1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1E0997A-B77F-4DCF-B7E4-857A700C3690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829236" y="102793"/>
            <a:ext cx="5062763" cy="702293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lang="ja-JP" altLang="en-US" dirty="0"/>
              <a:t>システム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75170A7-E666-418F-BFF4-F3C5354FA91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130640" y="2190470"/>
            <a:ext cx="6761358" cy="694631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034B38B-1A67-4FB8-90FE-0BD78212EFF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2130640" y="843380"/>
            <a:ext cx="6761358" cy="1318193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896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95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5296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972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4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81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930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5618C-88D6-4FDB-8BBB-F5D921991EA1}" type="datetimeFigureOut">
              <a:rPr kumimoji="1" lang="ja-JP" altLang="en-US" smtClean="0"/>
              <a:t>2022/2/4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87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B0905AB-A18F-4489-A4A1-EEAE4D8CE22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ja-JP" altLang="en-US" dirty="0"/>
              <a:t>学生支援</a:t>
            </a:r>
            <a:r>
              <a:rPr lang="en-US" altLang="ja-JP" dirty="0"/>
              <a:t>G</a:t>
            </a:r>
            <a:r>
              <a:rPr lang="ja-JP" altLang="en-US" dirty="0"/>
              <a:t>担当者のチェック時間の短縮（</a:t>
            </a:r>
            <a:r>
              <a:rPr lang="en-US" altLang="ja-JP" dirty="0"/>
              <a:t>XX</a:t>
            </a:r>
            <a:r>
              <a:rPr lang="ja-JP" altLang="en-US" dirty="0"/>
              <a:t>分→</a:t>
            </a:r>
            <a:r>
              <a:rPr lang="en-US" altLang="ja-JP" dirty="0"/>
              <a:t>XX</a:t>
            </a:r>
            <a:r>
              <a:rPr lang="ja-JP" altLang="en-US" dirty="0"/>
              <a:t>分）</a:t>
            </a:r>
          </a:p>
          <a:p>
            <a:r>
              <a:rPr lang="ja-JP" altLang="en-US" dirty="0"/>
              <a:t>予約状況の記載ミスによるトラブルの削減</a:t>
            </a:r>
          </a:p>
          <a:p>
            <a:r>
              <a:rPr lang="ja-JP" altLang="en-US" dirty="0"/>
              <a:t>申請者の申請時間短縮（</a:t>
            </a:r>
            <a:r>
              <a:rPr lang="en-US" altLang="ja-JP" dirty="0"/>
              <a:t>XX</a:t>
            </a:r>
            <a:r>
              <a:rPr lang="ja-JP" altLang="en-US" dirty="0"/>
              <a:t>分→</a:t>
            </a:r>
            <a:r>
              <a:rPr lang="en-US" altLang="ja-JP" dirty="0"/>
              <a:t>XX</a:t>
            </a:r>
            <a:r>
              <a:rPr lang="ja-JP" altLang="en-US" dirty="0"/>
              <a:t>分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9DD3AC-276C-45CE-BB38-79359EB6B819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ja-JP" altLang="en-US" dirty="0"/>
              <a:t>申請フォームから個室予約（</a:t>
            </a:r>
            <a:r>
              <a:rPr lang="en-US" altLang="ja-JP" dirty="0"/>
              <a:t>30</a:t>
            </a:r>
            <a:r>
              <a:rPr lang="ja-JP" altLang="en-US" dirty="0"/>
              <a:t>分を上限）を受け付けるシステム</a:t>
            </a:r>
          </a:p>
          <a:p>
            <a:r>
              <a:rPr lang="en-US" altLang="ja-JP" dirty="0"/>
              <a:t>Outlook</a:t>
            </a:r>
            <a:r>
              <a:rPr lang="ja-JP" altLang="en-US" dirty="0"/>
              <a:t>予定表から現在の予約状況を確認し，空いている時間を予約する</a:t>
            </a:r>
          </a:p>
          <a:p>
            <a:r>
              <a:rPr lang="ja-JP" altLang="en-US" dirty="0"/>
              <a:t>予定表に記載後，予約完了について申請者にメールで通知される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4E7527C-2B47-48C4-B30E-C4EA11530CB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fontScale="55000" lnSpcReduction="20000"/>
          </a:bodyPr>
          <a:lstStyle/>
          <a:p>
            <a:r>
              <a:rPr lang="ja-JP" altLang="en-US" dirty="0"/>
              <a:t>申請内容のチェック，</a:t>
            </a:r>
            <a:r>
              <a:rPr lang="en-US" altLang="ja-JP" dirty="0"/>
              <a:t>Web</a:t>
            </a:r>
            <a:r>
              <a:rPr lang="ja-JP" altLang="en-US" dirty="0"/>
              <a:t>版（オンライン）と</a:t>
            </a:r>
            <a:r>
              <a:rPr lang="en-US" altLang="ja-JP" dirty="0"/>
              <a:t>Excel</a:t>
            </a:r>
            <a:r>
              <a:rPr lang="ja-JP" altLang="en-US" dirty="0"/>
              <a:t>版（オフライン）へのデータ入力を手動でおこなっており，人為的ミスによるダブルブッキングの発生が報告されている</a:t>
            </a:r>
          </a:p>
          <a:p>
            <a:r>
              <a:rPr lang="ja-JP" altLang="en-US" dirty="0"/>
              <a:t>スケジューラー等の利用も検討したが，学生が自由に予約できるとドタキャンなどの増加が懸念される</a:t>
            </a:r>
          </a:p>
          <a:p>
            <a:r>
              <a:rPr lang="ja-JP" altLang="en-US" dirty="0"/>
              <a:t>現在の既存システムへの割り込みは困難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A125DCB-3D70-45D2-AAB0-1ED6DB9207D0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201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6305E49-A2B1-4C7A-92A7-B33F61BEA0FD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  <a:endParaRPr kumimoji="1" lang="ja-JP" altLang="en-US" dirty="0"/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6F588D46-0AEE-4AE3-93F8-C1744F884952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zh-CN" altLang="en-US" dirty="0"/>
              <a:t>担当者（学生支援</a:t>
            </a:r>
            <a:r>
              <a:rPr lang="en-US" altLang="zh-CN" dirty="0"/>
              <a:t>G</a:t>
            </a:r>
            <a:r>
              <a:rPr lang="zh-CN" altLang="en-US" dirty="0"/>
              <a:t>職員），申請者（学生）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C523E1D7-05A5-492B-BE0A-C7BB24EB6883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>
            <a:normAutofit fontScale="62500" lnSpcReduction="20000"/>
          </a:bodyPr>
          <a:lstStyle/>
          <a:p>
            <a:r>
              <a:rPr lang="ja-JP" altLang="en-US" dirty="0"/>
              <a:t>予約状況は</a:t>
            </a:r>
            <a:r>
              <a:rPr lang="en-US" altLang="ja-JP" dirty="0"/>
              <a:t>Web</a:t>
            </a:r>
            <a:r>
              <a:rPr lang="ja-JP" altLang="en-US" dirty="0"/>
              <a:t>で確認できる</a:t>
            </a:r>
          </a:p>
          <a:p>
            <a:r>
              <a:rPr lang="ja-JP" altLang="en-US" dirty="0"/>
              <a:t>申請は手書きの申請書に必要事項を記入してもらい，窓口に提出する形式</a:t>
            </a:r>
          </a:p>
          <a:p>
            <a:r>
              <a:rPr lang="ja-JP" altLang="en-US" dirty="0"/>
              <a:t>申請内容を</a:t>
            </a:r>
            <a:r>
              <a:rPr lang="en-US" altLang="ja-JP" dirty="0"/>
              <a:t>Web</a:t>
            </a:r>
            <a:r>
              <a:rPr lang="ja-JP" altLang="en-US" dirty="0"/>
              <a:t>版（オンライン）と</a:t>
            </a:r>
            <a:r>
              <a:rPr lang="en-US" altLang="ja-JP" dirty="0"/>
              <a:t>Excel</a:t>
            </a:r>
            <a:r>
              <a:rPr lang="ja-JP" altLang="en-US" dirty="0"/>
              <a:t>版（オフライン）の両方に担当者が入力</a:t>
            </a:r>
          </a:p>
        </p:txBody>
      </p:sp>
    </p:spTree>
    <p:extLst>
      <p:ext uri="{BB962C8B-B14F-4D97-AF65-F5344CB8AC3E}">
        <p14:creationId xmlns:p14="http://schemas.microsoft.com/office/powerpoint/2010/main" val="1734034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6C74C91C7BF2B46B3734952A34D83AD" ma:contentTypeVersion="11" ma:contentTypeDescription="新しいドキュメントを作成します。" ma:contentTypeScope="" ma:versionID="49374f2c471cca1325221c8c7235f05e">
  <xsd:schema xmlns:xsd="http://www.w3.org/2001/XMLSchema" xmlns:xs="http://www.w3.org/2001/XMLSchema" xmlns:p="http://schemas.microsoft.com/office/2006/metadata/properties" xmlns:ns2="2720c0f6-da37-47ae-81ed-7ab013f57e2e" xmlns:ns3="6f007fa3-814e-4060-b571-8cd12fd0faab" targetNamespace="http://schemas.microsoft.com/office/2006/metadata/properties" ma:root="true" ma:fieldsID="3c9913845b212d4754ba36248dc4b7c5" ns2:_="" ns3:_="">
    <xsd:import namespace="2720c0f6-da37-47ae-81ed-7ab013f57e2e"/>
    <xsd:import namespace="6f007fa3-814e-4060-b571-8cd12fd0fa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20c0f6-da37-47ae-81ed-7ab013f57e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07fa3-814e-4060-b571-8cd12fd0faa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8BBF08C-54D0-4AEE-A7FD-319C40D85D08}"/>
</file>

<file path=customXml/itemProps2.xml><?xml version="1.0" encoding="utf-8"?>
<ds:datastoreItem xmlns:ds="http://schemas.openxmlformats.org/officeDocument/2006/customXml" ds:itemID="{FF617BE7-FC4E-45A4-8648-556F62E0D9FD}"/>
</file>

<file path=customXml/itemProps3.xml><?xml version="1.0" encoding="utf-8"?>
<ds:datastoreItem xmlns:ds="http://schemas.openxmlformats.org/officeDocument/2006/customXml" ds:itemID="{60AD3B47-EB19-4BF4-B668-1EB52D4DA91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216</Words>
  <Application>Microsoft Office PowerPoint</Application>
  <PresentationFormat>画面に合わせる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メイリオ</vt:lpstr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吉野 佑哉</dc:creator>
  <cp:lastModifiedBy>吉野 佑哉</cp:lastModifiedBy>
  <cp:revision>16</cp:revision>
  <dcterms:created xsi:type="dcterms:W3CDTF">2022-01-28T05:39:27Z</dcterms:created>
  <dcterms:modified xsi:type="dcterms:W3CDTF">2022-02-04T07:50:17Z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0x01010036C74C91C7BF2B46B3734952A34D83AD</vt:lpwstr>
  </property>
</Properties>
</file>